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17"/>
  </p:notesMasterIdLst>
  <p:handoutMasterIdLst>
    <p:handoutMasterId r:id="rId18"/>
  </p:handoutMasterIdLst>
  <p:sldIdLst>
    <p:sldId id="277" r:id="rId2"/>
    <p:sldId id="281" r:id="rId3"/>
    <p:sldId id="284" r:id="rId4"/>
    <p:sldId id="285" r:id="rId5"/>
    <p:sldId id="286" r:id="rId6"/>
    <p:sldId id="290" r:id="rId7"/>
    <p:sldId id="287" r:id="rId8"/>
    <p:sldId id="288" r:id="rId9"/>
    <p:sldId id="295" r:id="rId10"/>
    <p:sldId id="291" r:id="rId11"/>
    <p:sldId id="289" r:id="rId12"/>
    <p:sldId id="292" r:id="rId13"/>
    <p:sldId id="293" r:id="rId14"/>
    <p:sldId id="294" r:id="rId15"/>
    <p:sldId id="296" r:id="rId16"/>
  </p:sldIdLst>
  <p:sldSz cx="9144000" cy="6858000" type="screen4x3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E29100"/>
    <a:srgbClr val="81989C"/>
    <a:srgbClr val="208998"/>
    <a:srgbClr val="866D5F"/>
    <a:srgbClr val="9D1747"/>
    <a:srgbClr val="004D6F"/>
    <a:srgbClr val="E50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4B162-71C2-46C4-8DF0-38F3ED2AFF01}" v="10" dt="2021-05-04T13:00:15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75" autoAdjust="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2262" y="-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as Soulier" userId="03d1a541f2a797c3" providerId="LiveId" clId="{769BE745-E604-4A30-AE19-6B3A1464DC73}"/>
    <pc:docChg chg="undo custSel addSld modSld sldOrd">
      <pc:chgData name="Mathias Soulier" userId="03d1a541f2a797c3" providerId="LiveId" clId="{769BE745-E604-4A30-AE19-6B3A1464DC73}" dt="2021-05-03T12:41:23.239" v="718"/>
      <pc:docMkLst>
        <pc:docMk/>
      </pc:docMkLst>
      <pc:sldChg chg="addSp modSp mod">
        <pc:chgData name="Mathias Soulier" userId="03d1a541f2a797c3" providerId="LiveId" clId="{769BE745-E604-4A30-AE19-6B3A1464DC73}" dt="2021-05-03T12:11:25.752" v="423" actId="1076"/>
        <pc:sldMkLst>
          <pc:docMk/>
          <pc:sldMk cId="0" sldId="277"/>
        </pc:sldMkLst>
        <pc:spChg chg="add mod">
          <ac:chgData name="Mathias Soulier" userId="03d1a541f2a797c3" providerId="LiveId" clId="{769BE745-E604-4A30-AE19-6B3A1464DC73}" dt="2021-05-03T12:11:25.752" v="423" actId="1076"/>
          <ac:spMkLst>
            <pc:docMk/>
            <pc:sldMk cId="0" sldId="277"/>
            <ac:spMk id="2" creationId="{FDE75D89-4626-46F5-B119-3D6009E151A7}"/>
          </ac:spMkLst>
        </pc:spChg>
        <pc:spChg chg="add mod">
          <ac:chgData name="Mathias Soulier" userId="03d1a541f2a797c3" providerId="LiveId" clId="{769BE745-E604-4A30-AE19-6B3A1464DC73}" dt="2021-05-03T11:55:52.960" v="358" actId="1076"/>
          <ac:spMkLst>
            <pc:docMk/>
            <pc:sldMk cId="0" sldId="277"/>
            <ac:spMk id="3" creationId="{1F980161-72D5-48D4-BAAD-427C39A8BDAD}"/>
          </ac:spMkLst>
        </pc:spChg>
        <pc:spChg chg="add mod">
          <ac:chgData name="Mathias Soulier" userId="03d1a541f2a797c3" providerId="LiveId" clId="{769BE745-E604-4A30-AE19-6B3A1464DC73}" dt="2021-05-03T11:55:45.531" v="356" actId="1076"/>
          <ac:spMkLst>
            <pc:docMk/>
            <pc:sldMk cId="0" sldId="277"/>
            <ac:spMk id="4" creationId="{DCFFF5F7-9568-4E55-89D9-722CE4DF8C13}"/>
          </ac:spMkLst>
        </pc:spChg>
        <pc:spChg chg="add mod">
          <ac:chgData name="Mathias Soulier" userId="03d1a541f2a797c3" providerId="LiveId" clId="{769BE745-E604-4A30-AE19-6B3A1464DC73}" dt="2021-05-03T11:54:57.470" v="350" actId="1076"/>
          <ac:spMkLst>
            <pc:docMk/>
            <pc:sldMk cId="0" sldId="277"/>
            <ac:spMk id="5" creationId="{F81C508F-6412-41AC-A947-CA60EA85CBBB}"/>
          </ac:spMkLst>
        </pc:spChg>
      </pc:sldChg>
      <pc:sldChg chg="modSp mod">
        <pc:chgData name="Mathias Soulier" userId="03d1a541f2a797c3" providerId="LiveId" clId="{769BE745-E604-4A30-AE19-6B3A1464DC73}" dt="2021-05-03T11:36:07.544" v="65" actId="1076"/>
        <pc:sldMkLst>
          <pc:docMk/>
          <pc:sldMk cId="1494189228" sldId="281"/>
        </pc:sldMkLst>
        <pc:picChg chg="mod">
          <ac:chgData name="Mathias Soulier" userId="03d1a541f2a797c3" providerId="LiveId" clId="{769BE745-E604-4A30-AE19-6B3A1464DC73}" dt="2021-05-03T11:36:07.544" v="65" actId="1076"/>
          <ac:picMkLst>
            <pc:docMk/>
            <pc:sldMk cId="1494189228" sldId="281"/>
            <ac:picMk id="10" creationId="{C78218A4-DE24-4C88-AD2B-9121B3A88617}"/>
          </ac:picMkLst>
        </pc:picChg>
      </pc:sldChg>
      <pc:sldChg chg="addSp delSp modSp mod">
        <pc:chgData name="Mathias Soulier" userId="03d1a541f2a797c3" providerId="LiveId" clId="{769BE745-E604-4A30-AE19-6B3A1464DC73}" dt="2021-05-03T12:26:19.835" v="579" actId="20577"/>
        <pc:sldMkLst>
          <pc:docMk/>
          <pc:sldMk cId="4074985543" sldId="284"/>
        </pc:sldMkLst>
        <pc:spChg chg="mod">
          <ac:chgData name="Mathias Soulier" userId="03d1a541f2a797c3" providerId="LiveId" clId="{769BE745-E604-4A30-AE19-6B3A1464DC73}" dt="2021-05-03T12:26:19.835" v="579" actId="20577"/>
          <ac:spMkLst>
            <pc:docMk/>
            <pc:sldMk cId="4074985543" sldId="284"/>
            <ac:spMk id="2" creationId="{2C1CAB58-2626-4C6F-A695-7B05868CDC88}"/>
          </ac:spMkLst>
        </pc:spChg>
        <pc:spChg chg="mod">
          <ac:chgData name="Mathias Soulier" userId="03d1a541f2a797c3" providerId="LiveId" clId="{769BE745-E604-4A30-AE19-6B3A1464DC73}" dt="2021-05-03T12:09:14.116" v="410"/>
          <ac:spMkLst>
            <pc:docMk/>
            <pc:sldMk cId="4074985543" sldId="284"/>
            <ac:spMk id="3" creationId="{2D44763A-938D-49E6-AD85-C968E6B4DD33}"/>
          </ac:spMkLst>
        </pc:spChg>
        <pc:spChg chg="mod">
          <ac:chgData name="Mathias Soulier" userId="03d1a541f2a797c3" providerId="LiveId" clId="{769BE745-E604-4A30-AE19-6B3A1464DC73}" dt="2021-05-03T12:22:29.765" v="544" actId="1076"/>
          <ac:spMkLst>
            <pc:docMk/>
            <pc:sldMk cId="4074985543" sldId="284"/>
            <ac:spMk id="4" creationId="{235A23B4-CA66-434D-9A8A-00BA00884646}"/>
          </ac:spMkLst>
        </pc:spChg>
        <pc:spChg chg="del">
          <ac:chgData name="Mathias Soulier" userId="03d1a541f2a797c3" providerId="LiveId" clId="{769BE745-E604-4A30-AE19-6B3A1464DC73}" dt="2021-05-03T12:21:44.467" v="534" actId="478"/>
          <ac:spMkLst>
            <pc:docMk/>
            <pc:sldMk cId="4074985543" sldId="284"/>
            <ac:spMk id="10" creationId="{D42C9BA9-6D8E-48A7-BDB7-4E59C3478100}"/>
          </ac:spMkLst>
        </pc:spChg>
        <pc:picChg chg="add mod modCrop">
          <ac:chgData name="Mathias Soulier" userId="03d1a541f2a797c3" providerId="LiveId" clId="{769BE745-E604-4A30-AE19-6B3A1464DC73}" dt="2021-05-03T12:22:11.239" v="542" actId="1076"/>
          <ac:picMkLst>
            <pc:docMk/>
            <pc:sldMk cId="4074985543" sldId="284"/>
            <ac:picMk id="6" creationId="{77C17583-3AD7-443E-A35E-C17B1787A5E6}"/>
          </ac:picMkLst>
        </pc:picChg>
      </pc:sldChg>
      <pc:sldChg chg="modSp mod">
        <pc:chgData name="Mathias Soulier" userId="03d1a541f2a797c3" providerId="LiveId" clId="{769BE745-E604-4A30-AE19-6B3A1464DC73}" dt="2021-05-03T12:36:07.713" v="644" actId="113"/>
        <pc:sldMkLst>
          <pc:docMk/>
          <pc:sldMk cId="4263556675" sldId="285"/>
        </pc:sldMkLst>
        <pc:spChg chg="mod">
          <ac:chgData name="Mathias Soulier" userId="03d1a541f2a797c3" providerId="LiveId" clId="{769BE745-E604-4A30-AE19-6B3A1464DC73}" dt="2021-05-03T12:36:07.713" v="644" actId="113"/>
          <ac:spMkLst>
            <pc:docMk/>
            <pc:sldMk cId="4263556675" sldId="285"/>
            <ac:spMk id="2" creationId="{2C1CAB58-2626-4C6F-A695-7B05868CDC88}"/>
          </ac:spMkLst>
        </pc:spChg>
        <pc:spChg chg="mod">
          <ac:chgData name="Mathias Soulier" userId="03d1a541f2a797c3" providerId="LiveId" clId="{769BE745-E604-4A30-AE19-6B3A1464DC73}" dt="2021-05-03T12:09:48.939" v="413" actId="20577"/>
          <ac:spMkLst>
            <pc:docMk/>
            <pc:sldMk cId="4263556675" sldId="285"/>
            <ac:spMk id="3" creationId="{2D44763A-938D-49E6-AD85-C968E6B4DD33}"/>
          </ac:spMkLst>
        </pc:spChg>
        <pc:spChg chg="mod">
          <ac:chgData name="Mathias Soulier" userId="03d1a541f2a797c3" providerId="LiveId" clId="{769BE745-E604-4A30-AE19-6B3A1464DC73}" dt="2021-05-03T12:22:37.611" v="546" actId="1076"/>
          <ac:spMkLst>
            <pc:docMk/>
            <pc:sldMk cId="4263556675" sldId="285"/>
            <ac:spMk id="4" creationId="{235A23B4-CA66-434D-9A8A-00BA00884646}"/>
          </ac:spMkLst>
        </pc:spChg>
        <pc:picChg chg="mod">
          <ac:chgData name="Mathias Soulier" userId="03d1a541f2a797c3" providerId="LiveId" clId="{769BE745-E604-4A30-AE19-6B3A1464DC73}" dt="2021-05-03T12:22:57.506" v="554" actId="1076"/>
          <ac:picMkLst>
            <pc:docMk/>
            <pc:sldMk cId="4263556675" sldId="285"/>
            <ac:picMk id="1028" creationId="{357E0668-4F9B-4623-B34A-149E68ADC5E3}"/>
          </ac:picMkLst>
        </pc:picChg>
      </pc:sldChg>
      <pc:sldChg chg="modSp mod">
        <pc:chgData name="Mathias Soulier" userId="03d1a541f2a797c3" providerId="LiveId" clId="{769BE745-E604-4A30-AE19-6B3A1464DC73}" dt="2021-05-03T12:40:44.213" v="716" actId="113"/>
        <pc:sldMkLst>
          <pc:docMk/>
          <pc:sldMk cId="2957644740" sldId="286"/>
        </pc:sldMkLst>
        <pc:spChg chg="mod">
          <ac:chgData name="Mathias Soulier" userId="03d1a541f2a797c3" providerId="LiveId" clId="{769BE745-E604-4A30-AE19-6B3A1464DC73}" dt="2021-05-03T12:40:44.213" v="716" actId="113"/>
          <ac:spMkLst>
            <pc:docMk/>
            <pc:sldMk cId="2957644740" sldId="286"/>
            <ac:spMk id="2" creationId="{2C1CAB58-2626-4C6F-A695-7B05868CDC88}"/>
          </ac:spMkLst>
        </pc:spChg>
        <pc:spChg chg="mod">
          <ac:chgData name="Mathias Soulier" userId="03d1a541f2a797c3" providerId="LiveId" clId="{769BE745-E604-4A30-AE19-6B3A1464DC73}" dt="2021-05-03T12:09:54.453" v="414"/>
          <ac:spMkLst>
            <pc:docMk/>
            <pc:sldMk cId="2957644740" sldId="286"/>
            <ac:spMk id="3" creationId="{2D44763A-938D-49E6-AD85-C968E6B4DD33}"/>
          </ac:spMkLst>
        </pc:spChg>
        <pc:spChg chg="mod">
          <ac:chgData name="Mathias Soulier" userId="03d1a541f2a797c3" providerId="LiveId" clId="{769BE745-E604-4A30-AE19-6B3A1464DC73}" dt="2021-05-03T12:24:23.123" v="560" actId="20577"/>
          <ac:spMkLst>
            <pc:docMk/>
            <pc:sldMk cId="2957644740" sldId="286"/>
            <ac:spMk id="4" creationId="{235A23B4-CA66-434D-9A8A-00BA00884646}"/>
          </ac:spMkLst>
        </pc:spChg>
        <pc:picChg chg="mod">
          <ac:chgData name="Mathias Soulier" userId="03d1a541f2a797c3" providerId="LiveId" clId="{769BE745-E604-4A30-AE19-6B3A1464DC73}" dt="2021-05-03T12:18:53.589" v="527" actId="1076"/>
          <ac:picMkLst>
            <pc:docMk/>
            <pc:sldMk cId="2957644740" sldId="286"/>
            <ac:picMk id="6146" creationId="{FDD64CD1-4602-4D59-A337-1C834F394713}"/>
          </ac:picMkLst>
        </pc:picChg>
      </pc:sldChg>
      <pc:sldChg chg="modSp mod">
        <pc:chgData name="Mathias Soulier" userId="03d1a541f2a797c3" providerId="LiveId" clId="{769BE745-E604-4A30-AE19-6B3A1464DC73}" dt="2021-05-03T12:39:53.383" v="705" actId="20577"/>
        <pc:sldMkLst>
          <pc:docMk/>
          <pc:sldMk cId="4084192446" sldId="287"/>
        </pc:sldMkLst>
        <pc:spChg chg="mod">
          <ac:chgData name="Mathias Soulier" userId="03d1a541f2a797c3" providerId="LiveId" clId="{769BE745-E604-4A30-AE19-6B3A1464DC73}" dt="2021-05-03T12:39:53.383" v="705" actId="20577"/>
          <ac:spMkLst>
            <pc:docMk/>
            <pc:sldMk cId="4084192446" sldId="287"/>
            <ac:spMk id="2" creationId="{2C1CAB58-2626-4C6F-A695-7B05868CDC88}"/>
          </ac:spMkLst>
        </pc:spChg>
        <pc:spChg chg="mod">
          <ac:chgData name="Mathias Soulier" userId="03d1a541f2a797c3" providerId="LiveId" clId="{769BE745-E604-4A30-AE19-6B3A1464DC73}" dt="2021-05-03T12:10:18.730" v="416"/>
          <ac:spMkLst>
            <pc:docMk/>
            <pc:sldMk cId="4084192446" sldId="287"/>
            <ac:spMk id="3" creationId="{2D44763A-938D-49E6-AD85-C968E6B4DD33}"/>
          </ac:spMkLst>
        </pc:spChg>
        <pc:spChg chg="mod">
          <ac:chgData name="Mathias Soulier" userId="03d1a541f2a797c3" providerId="LiveId" clId="{769BE745-E604-4A30-AE19-6B3A1464DC73}" dt="2021-05-03T12:25:54.914" v="571" actId="1076"/>
          <ac:spMkLst>
            <pc:docMk/>
            <pc:sldMk cId="4084192446" sldId="287"/>
            <ac:spMk id="4" creationId="{235A23B4-CA66-434D-9A8A-00BA00884646}"/>
          </ac:spMkLst>
        </pc:spChg>
        <pc:picChg chg="mod">
          <ac:chgData name="Mathias Soulier" userId="03d1a541f2a797c3" providerId="LiveId" clId="{769BE745-E604-4A30-AE19-6B3A1464DC73}" dt="2021-05-03T12:25:46.617" v="569" actId="14100"/>
          <ac:picMkLst>
            <pc:docMk/>
            <pc:sldMk cId="4084192446" sldId="287"/>
            <ac:picMk id="2050" creationId="{AF36765F-BDEF-4501-A812-7613DB323942}"/>
          </ac:picMkLst>
        </pc:picChg>
      </pc:sldChg>
      <pc:sldChg chg="modSp mod">
        <pc:chgData name="Mathias Soulier" userId="03d1a541f2a797c3" providerId="LiveId" clId="{769BE745-E604-4A30-AE19-6B3A1464DC73}" dt="2021-05-03T12:28:22.638" v="591" actId="1076"/>
        <pc:sldMkLst>
          <pc:docMk/>
          <pc:sldMk cId="2273223758" sldId="288"/>
        </pc:sldMkLst>
        <pc:spChg chg="mod">
          <ac:chgData name="Mathias Soulier" userId="03d1a541f2a797c3" providerId="LiveId" clId="{769BE745-E604-4A30-AE19-6B3A1464DC73}" dt="2021-05-03T12:10:23.035" v="417"/>
          <ac:spMkLst>
            <pc:docMk/>
            <pc:sldMk cId="2273223758" sldId="288"/>
            <ac:spMk id="3" creationId="{2D44763A-938D-49E6-AD85-C968E6B4DD33}"/>
          </ac:spMkLst>
        </pc:spChg>
        <pc:spChg chg="mod">
          <ac:chgData name="Mathias Soulier" userId="03d1a541f2a797c3" providerId="LiveId" clId="{769BE745-E604-4A30-AE19-6B3A1464DC73}" dt="2021-05-03T12:25:10.244" v="564" actId="1076"/>
          <ac:spMkLst>
            <pc:docMk/>
            <pc:sldMk cId="2273223758" sldId="288"/>
            <ac:spMk id="4" creationId="{235A23B4-CA66-434D-9A8A-00BA00884646}"/>
          </ac:spMkLst>
        </pc:spChg>
        <pc:spChg chg="mod">
          <ac:chgData name="Mathias Soulier" userId="03d1a541f2a797c3" providerId="LiveId" clId="{769BE745-E604-4A30-AE19-6B3A1464DC73}" dt="2021-05-03T12:28:18.766" v="590" actId="1076"/>
          <ac:spMkLst>
            <pc:docMk/>
            <pc:sldMk cId="2273223758" sldId="288"/>
            <ac:spMk id="5" creationId="{4D8F3971-1EF6-40E4-9768-E75482C7B262}"/>
          </ac:spMkLst>
        </pc:spChg>
        <pc:spChg chg="mod">
          <ac:chgData name="Mathias Soulier" userId="03d1a541f2a797c3" providerId="LiveId" clId="{769BE745-E604-4A30-AE19-6B3A1464DC73}" dt="2021-05-03T12:28:22.638" v="591" actId="1076"/>
          <ac:spMkLst>
            <pc:docMk/>
            <pc:sldMk cId="2273223758" sldId="288"/>
            <ac:spMk id="9" creationId="{647A1E59-7322-4A65-8055-EB3D1FC5FFF3}"/>
          </ac:spMkLst>
        </pc:spChg>
        <pc:picChg chg="mod">
          <ac:chgData name="Mathias Soulier" userId="03d1a541f2a797c3" providerId="LiveId" clId="{769BE745-E604-4A30-AE19-6B3A1464DC73}" dt="2021-05-03T12:28:14.958" v="589" actId="14100"/>
          <ac:picMkLst>
            <pc:docMk/>
            <pc:sldMk cId="2273223758" sldId="288"/>
            <ac:picMk id="3074" creationId="{39EBB720-32EE-48F7-87FA-0ECF88FE3A2D}"/>
          </ac:picMkLst>
        </pc:picChg>
        <pc:picChg chg="mod">
          <ac:chgData name="Mathias Soulier" userId="03d1a541f2a797c3" providerId="LiveId" clId="{769BE745-E604-4A30-AE19-6B3A1464DC73}" dt="2021-05-03T12:27:59.518" v="587" actId="1076"/>
          <ac:picMkLst>
            <pc:docMk/>
            <pc:sldMk cId="2273223758" sldId="288"/>
            <ac:picMk id="3078" creationId="{7380ACA4-9ED3-49B8-8853-56691563005A}"/>
          </ac:picMkLst>
        </pc:picChg>
      </pc:sldChg>
      <pc:sldChg chg="modSp mod">
        <pc:chgData name="Mathias Soulier" userId="03d1a541f2a797c3" providerId="LiveId" clId="{769BE745-E604-4A30-AE19-6B3A1464DC73}" dt="2021-05-03T12:37:59.292" v="690" actId="20577"/>
        <pc:sldMkLst>
          <pc:docMk/>
          <pc:sldMk cId="1665974923" sldId="289"/>
        </pc:sldMkLst>
        <pc:spChg chg="mod">
          <ac:chgData name="Mathias Soulier" userId="03d1a541f2a797c3" providerId="LiveId" clId="{769BE745-E604-4A30-AE19-6B3A1464DC73}" dt="2021-05-03T12:37:59.292" v="690" actId="20577"/>
          <ac:spMkLst>
            <pc:docMk/>
            <pc:sldMk cId="1665974923" sldId="289"/>
            <ac:spMk id="2" creationId="{2C1CAB58-2626-4C6F-A695-7B05868CDC88}"/>
          </ac:spMkLst>
        </pc:spChg>
        <pc:spChg chg="mod">
          <ac:chgData name="Mathias Soulier" userId="03d1a541f2a797c3" providerId="LiveId" clId="{769BE745-E604-4A30-AE19-6B3A1464DC73}" dt="2021-05-03T12:10:34.343" v="419"/>
          <ac:spMkLst>
            <pc:docMk/>
            <pc:sldMk cId="1665974923" sldId="289"/>
            <ac:spMk id="3" creationId="{2D44763A-938D-49E6-AD85-C968E6B4DD33}"/>
          </ac:spMkLst>
        </pc:spChg>
        <pc:spChg chg="mod">
          <ac:chgData name="Mathias Soulier" userId="03d1a541f2a797c3" providerId="LiveId" clId="{769BE745-E604-4A30-AE19-6B3A1464DC73}" dt="2021-05-03T12:25:29.981" v="568" actId="1076"/>
          <ac:spMkLst>
            <pc:docMk/>
            <pc:sldMk cId="1665974923" sldId="289"/>
            <ac:spMk id="4" creationId="{235A23B4-CA66-434D-9A8A-00BA00884646}"/>
          </ac:spMkLst>
        </pc:spChg>
      </pc:sldChg>
      <pc:sldChg chg="modSp mod">
        <pc:chgData name="Mathias Soulier" userId="03d1a541f2a797c3" providerId="LiveId" clId="{769BE745-E604-4A30-AE19-6B3A1464DC73}" dt="2021-05-03T12:26:10.627" v="578" actId="1076"/>
        <pc:sldMkLst>
          <pc:docMk/>
          <pc:sldMk cId="4179889419" sldId="290"/>
        </pc:sldMkLst>
        <pc:spChg chg="mod">
          <ac:chgData name="Mathias Soulier" userId="03d1a541f2a797c3" providerId="LiveId" clId="{769BE745-E604-4A30-AE19-6B3A1464DC73}" dt="2021-05-03T12:09:59.617" v="415"/>
          <ac:spMkLst>
            <pc:docMk/>
            <pc:sldMk cId="4179889419" sldId="290"/>
            <ac:spMk id="3" creationId="{2D44763A-938D-49E6-AD85-C968E6B4DD33}"/>
          </ac:spMkLst>
        </pc:spChg>
        <pc:spChg chg="mod">
          <ac:chgData name="Mathias Soulier" userId="03d1a541f2a797c3" providerId="LiveId" clId="{769BE745-E604-4A30-AE19-6B3A1464DC73}" dt="2021-05-03T12:26:10.627" v="578" actId="1076"/>
          <ac:spMkLst>
            <pc:docMk/>
            <pc:sldMk cId="4179889419" sldId="290"/>
            <ac:spMk id="4" creationId="{235A23B4-CA66-434D-9A8A-00BA00884646}"/>
          </ac:spMkLst>
        </pc:spChg>
        <pc:spChg chg="mod">
          <ac:chgData name="Mathias Soulier" userId="03d1a541f2a797c3" providerId="LiveId" clId="{769BE745-E604-4A30-AE19-6B3A1464DC73}" dt="2021-05-03T12:19:30.084" v="531" actId="1076"/>
          <ac:spMkLst>
            <pc:docMk/>
            <pc:sldMk cId="4179889419" sldId="290"/>
            <ac:spMk id="7" creationId="{9705DB04-F678-4AA3-A1E9-75DCA05D5A04}"/>
          </ac:spMkLst>
        </pc:spChg>
        <pc:picChg chg="mod">
          <ac:chgData name="Mathias Soulier" userId="03d1a541f2a797c3" providerId="LiveId" clId="{769BE745-E604-4A30-AE19-6B3A1464DC73}" dt="2021-05-03T12:19:17.659" v="529" actId="1076"/>
          <ac:picMkLst>
            <pc:docMk/>
            <pc:sldMk cId="4179889419" sldId="290"/>
            <ac:picMk id="8" creationId="{8CD136BA-AAC1-4015-9BB6-3150F026C976}"/>
          </ac:picMkLst>
        </pc:picChg>
        <pc:cxnChg chg="mod">
          <ac:chgData name="Mathias Soulier" userId="03d1a541f2a797c3" providerId="LiveId" clId="{769BE745-E604-4A30-AE19-6B3A1464DC73}" dt="2021-05-03T12:19:09.307" v="528" actId="208"/>
          <ac:cxnSpMkLst>
            <pc:docMk/>
            <pc:sldMk cId="4179889419" sldId="290"/>
            <ac:cxnSpMk id="5" creationId="{1FEFFB06-580B-4283-B815-1877EF294DA1}"/>
          </ac:cxnSpMkLst>
        </pc:cxnChg>
      </pc:sldChg>
      <pc:sldChg chg="modSp mod">
        <pc:chgData name="Mathias Soulier" userId="03d1a541f2a797c3" providerId="LiveId" clId="{769BE745-E604-4A30-AE19-6B3A1464DC73}" dt="2021-05-03T12:25:20.781" v="566" actId="1076"/>
        <pc:sldMkLst>
          <pc:docMk/>
          <pc:sldMk cId="2809380857" sldId="291"/>
        </pc:sldMkLst>
        <pc:spChg chg="mod">
          <ac:chgData name="Mathias Soulier" userId="03d1a541f2a797c3" providerId="LiveId" clId="{769BE745-E604-4A30-AE19-6B3A1464DC73}" dt="2021-05-03T12:10:27.191" v="418"/>
          <ac:spMkLst>
            <pc:docMk/>
            <pc:sldMk cId="2809380857" sldId="291"/>
            <ac:spMk id="3" creationId="{2D44763A-938D-49E6-AD85-C968E6B4DD33}"/>
          </ac:spMkLst>
        </pc:spChg>
        <pc:spChg chg="mod">
          <ac:chgData name="Mathias Soulier" userId="03d1a541f2a797c3" providerId="LiveId" clId="{769BE745-E604-4A30-AE19-6B3A1464DC73}" dt="2021-05-03T12:25:20.781" v="566" actId="1076"/>
          <ac:spMkLst>
            <pc:docMk/>
            <pc:sldMk cId="2809380857" sldId="291"/>
            <ac:spMk id="4" creationId="{235A23B4-CA66-434D-9A8A-00BA00884646}"/>
          </ac:spMkLst>
        </pc:spChg>
      </pc:sldChg>
      <pc:sldChg chg="addSp delSp modSp new">
        <pc:chgData name="Mathias Soulier" userId="03d1a541f2a797c3" providerId="LiveId" clId="{769BE745-E604-4A30-AE19-6B3A1464DC73}" dt="2021-05-03T12:10:44.864" v="420"/>
        <pc:sldMkLst>
          <pc:docMk/>
          <pc:sldMk cId="3820874425" sldId="292"/>
        </pc:sldMkLst>
        <pc:spChg chg="del">
          <ac:chgData name="Mathias Soulier" userId="03d1a541f2a797c3" providerId="LiveId" clId="{769BE745-E604-4A30-AE19-6B3A1464DC73}" dt="2021-05-03T12:04:58.956" v="375"/>
          <ac:spMkLst>
            <pc:docMk/>
            <pc:sldMk cId="3820874425" sldId="292"/>
            <ac:spMk id="2" creationId="{069C0093-3917-4432-8BAC-62D1E4BFD9B2}"/>
          </ac:spMkLst>
        </pc:spChg>
        <pc:spChg chg="mod">
          <ac:chgData name="Mathias Soulier" userId="03d1a541f2a797c3" providerId="LiveId" clId="{769BE745-E604-4A30-AE19-6B3A1464DC73}" dt="2021-05-03T12:10:44.864" v="420"/>
          <ac:spMkLst>
            <pc:docMk/>
            <pc:sldMk cId="3820874425" sldId="292"/>
            <ac:spMk id="3" creationId="{333DEBD7-18DC-44D9-A71E-FFE7BACD7BE7}"/>
          </ac:spMkLst>
        </pc:spChg>
        <pc:picChg chg="add mod">
          <ac:chgData name="Mathias Soulier" userId="03d1a541f2a797c3" providerId="LiveId" clId="{769BE745-E604-4A30-AE19-6B3A1464DC73}" dt="2021-05-03T12:05:10.095" v="377" actId="1076"/>
          <ac:picMkLst>
            <pc:docMk/>
            <pc:sldMk cId="3820874425" sldId="292"/>
            <ac:picMk id="5" creationId="{FC92C39F-BA5B-4582-8553-1A1A7849C694}"/>
          </ac:picMkLst>
        </pc:picChg>
      </pc:sldChg>
      <pc:sldChg chg="addSp modSp new">
        <pc:chgData name="Mathias Soulier" userId="03d1a541f2a797c3" providerId="LiveId" clId="{769BE745-E604-4A30-AE19-6B3A1464DC73}" dt="2021-05-03T12:10:49.366" v="421"/>
        <pc:sldMkLst>
          <pc:docMk/>
          <pc:sldMk cId="1053228295" sldId="293"/>
        </pc:sldMkLst>
        <pc:spChg chg="mod">
          <ac:chgData name="Mathias Soulier" userId="03d1a541f2a797c3" providerId="LiveId" clId="{769BE745-E604-4A30-AE19-6B3A1464DC73}" dt="2021-05-03T12:10:49.366" v="421"/>
          <ac:spMkLst>
            <pc:docMk/>
            <pc:sldMk cId="1053228295" sldId="293"/>
            <ac:spMk id="3" creationId="{AB9D6CD2-EBBF-4872-A44C-CEAE6534D3A8}"/>
          </ac:spMkLst>
        </pc:spChg>
        <pc:picChg chg="add mod">
          <ac:chgData name="Mathias Soulier" userId="03d1a541f2a797c3" providerId="LiveId" clId="{769BE745-E604-4A30-AE19-6B3A1464DC73}" dt="2021-05-03T12:07:05.514" v="384" actId="1076"/>
          <ac:picMkLst>
            <pc:docMk/>
            <pc:sldMk cId="1053228295" sldId="293"/>
            <ac:picMk id="5" creationId="{49F6CEC6-9618-4B37-95C6-0534E104128C}"/>
          </ac:picMkLst>
        </pc:picChg>
      </pc:sldChg>
      <pc:sldChg chg="addSp delSp modSp new">
        <pc:chgData name="Mathias Soulier" userId="03d1a541f2a797c3" providerId="LiveId" clId="{769BE745-E604-4A30-AE19-6B3A1464DC73}" dt="2021-05-03T12:10:54.292" v="422"/>
        <pc:sldMkLst>
          <pc:docMk/>
          <pc:sldMk cId="3182946816" sldId="294"/>
        </pc:sldMkLst>
        <pc:spChg chg="del">
          <ac:chgData name="Mathias Soulier" userId="03d1a541f2a797c3" providerId="LiveId" clId="{769BE745-E604-4A30-AE19-6B3A1464DC73}" dt="2021-05-03T12:07:26.031" v="385"/>
          <ac:spMkLst>
            <pc:docMk/>
            <pc:sldMk cId="3182946816" sldId="294"/>
            <ac:spMk id="2" creationId="{090988AE-D64B-4FD5-9F4C-B41D16F21890}"/>
          </ac:spMkLst>
        </pc:spChg>
        <pc:spChg chg="mod">
          <ac:chgData name="Mathias Soulier" userId="03d1a541f2a797c3" providerId="LiveId" clId="{769BE745-E604-4A30-AE19-6B3A1464DC73}" dt="2021-05-03T12:10:54.292" v="422"/>
          <ac:spMkLst>
            <pc:docMk/>
            <pc:sldMk cId="3182946816" sldId="294"/>
            <ac:spMk id="3" creationId="{5DF84176-C931-42D1-8501-AECD7FDE9CC3}"/>
          </ac:spMkLst>
        </pc:spChg>
        <pc:spChg chg="add mod">
          <ac:chgData name="Mathias Soulier" userId="03d1a541f2a797c3" providerId="LiveId" clId="{769BE745-E604-4A30-AE19-6B3A1464DC73}" dt="2021-05-03T12:07:37.733" v="386" actId="478"/>
          <ac:spMkLst>
            <pc:docMk/>
            <pc:sldMk cId="3182946816" sldId="294"/>
            <ac:spMk id="6" creationId="{9C3ED43E-B0CB-40B7-AA84-C63286C12C63}"/>
          </ac:spMkLst>
        </pc:spChg>
        <pc:picChg chg="add del mod">
          <ac:chgData name="Mathias Soulier" userId="03d1a541f2a797c3" providerId="LiveId" clId="{769BE745-E604-4A30-AE19-6B3A1464DC73}" dt="2021-05-03T12:07:37.733" v="386" actId="478"/>
          <ac:picMkLst>
            <pc:docMk/>
            <pc:sldMk cId="3182946816" sldId="294"/>
            <ac:picMk id="5" creationId="{591DEC4E-3583-4C09-9107-AA9012CC5D1B}"/>
          </ac:picMkLst>
        </pc:picChg>
        <pc:picChg chg="add mod">
          <ac:chgData name="Mathias Soulier" userId="03d1a541f2a797c3" providerId="LiveId" clId="{769BE745-E604-4A30-AE19-6B3A1464DC73}" dt="2021-05-03T12:07:55.310" v="391" actId="1076"/>
          <ac:picMkLst>
            <pc:docMk/>
            <pc:sldMk cId="3182946816" sldId="294"/>
            <ac:picMk id="7" creationId="{E4367C4E-3B70-486A-841E-C14CD2AE6F76}"/>
          </ac:picMkLst>
        </pc:picChg>
      </pc:sldChg>
      <pc:sldChg chg="addSp delSp modSp new mod ord">
        <pc:chgData name="Mathias Soulier" userId="03d1a541f2a797c3" providerId="LiveId" clId="{769BE745-E604-4A30-AE19-6B3A1464DC73}" dt="2021-05-03T12:41:23.239" v="718"/>
        <pc:sldMkLst>
          <pc:docMk/>
          <pc:sldMk cId="2675634555" sldId="295"/>
        </pc:sldMkLst>
        <pc:spChg chg="mod">
          <ac:chgData name="Mathias Soulier" userId="03d1a541f2a797c3" providerId="LiveId" clId="{769BE745-E604-4A30-AE19-6B3A1464DC73}" dt="2021-05-03T12:15:21.620" v="494" actId="20577"/>
          <ac:spMkLst>
            <pc:docMk/>
            <pc:sldMk cId="2675634555" sldId="295"/>
            <ac:spMk id="2" creationId="{876D2467-4EA4-433D-8A52-E807D095DB99}"/>
          </ac:spMkLst>
        </pc:spChg>
        <pc:spChg chg="mod">
          <ac:chgData name="Mathias Soulier" userId="03d1a541f2a797c3" providerId="LiveId" clId="{769BE745-E604-4A30-AE19-6B3A1464DC73}" dt="2021-05-03T12:18:01.293" v="522"/>
          <ac:spMkLst>
            <pc:docMk/>
            <pc:sldMk cId="2675634555" sldId="295"/>
            <ac:spMk id="3" creationId="{710A016F-7A30-4763-870A-522C83CE9806}"/>
          </ac:spMkLst>
        </pc:spChg>
        <pc:spChg chg="del">
          <ac:chgData name="Mathias Soulier" userId="03d1a541f2a797c3" providerId="LiveId" clId="{769BE745-E604-4A30-AE19-6B3A1464DC73}" dt="2021-05-03T12:28:39.906" v="592" actId="478"/>
          <ac:spMkLst>
            <pc:docMk/>
            <pc:sldMk cId="2675634555" sldId="295"/>
            <ac:spMk id="4" creationId="{12B40153-17ED-4D62-A21D-25889B652BDB}"/>
          </ac:spMkLst>
        </pc:spChg>
        <pc:spChg chg="add mod">
          <ac:chgData name="Mathias Soulier" userId="03d1a541f2a797c3" providerId="LiveId" clId="{769BE745-E604-4A30-AE19-6B3A1464DC73}" dt="2021-05-03T12:24:55.027" v="562" actId="1076"/>
          <ac:spMkLst>
            <pc:docMk/>
            <pc:sldMk cId="2675634555" sldId="295"/>
            <ac:spMk id="7" creationId="{10E46A00-40AD-499F-92F4-4CAD1F526A4E}"/>
          </ac:spMkLst>
        </pc:spChg>
        <pc:picChg chg="add mod modCrop">
          <ac:chgData name="Mathias Soulier" userId="03d1a541f2a797c3" providerId="LiveId" clId="{769BE745-E604-4A30-AE19-6B3A1464DC73}" dt="2021-05-03T12:17:39.194" v="513" actId="1076"/>
          <ac:picMkLst>
            <pc:docMk/>
            <pc:sldMk cId="2675634555" sldId="295"/>
            <ac:picMk id="6" creationId="{B2EAA456-A309-4208-AC6A-DC12B5CE5CC7}"/>
          </ac:picMkLst>
        </pc:picChg>
        <pc:picChg chg="add mod modCrop">
          <ac:chgData name="Mathias Soulier" userId="03d1a541f2a797c3" providerId="LiveId" clId="{769BE745-E604-4A30-AE19-6B3A1464DC73}" dt="2021-05-03T12:17:50.918" v="520" actId="1076"/>
          <ac:picMkLst>
            <pc:docMk/>
            <pc:sldMk cId="2675634555" sldId="295"/>
            <ac:picMk id="9" creationId="{ED36F82F-CED5-4107-AE73-106100289D6B}"/>
          </ac:picMkLst>
        </pc:picChg>
        <pc:picChg chg="add mod modCrop">
          <ac:chgData name="Mathias Soulier" userId="03d1a541f2a797c3" providerId="LiveId" clId="{769BE745-E604-4A30-AE19-6B3A1464DC73}" dt="2021-05-03T12:17:53.322" v="521" actId="1076"/>
          <ac:picMkLst>
            <pc:docMk/>
            <pc:sldMk cId="2675634555" sldId="295"/>
            <ac:picMk id="10" creationId="{2A39C777-B105-401F-AFEA-2C49E4C71466}"/>
          </ac:picMkLst>
        </pc:picChg>
      </pc:sldChg>
      <pc:sldChg chg="addSp modSp new mod">
        <pc:chgData name="Mathias Soulier" userId="03d1a541f2a797c3" providerId="LiveId" clId="{769BE745-E604-4A30-AE19-6B3A1464DC73}" dt="2021-05-03T12:34:43.734" v="642" actId="1076"/>
        <pc:sldMkLst>
          <pc:docMk/>
          <pc:sldMk cId="75055418" sldId="296"/>
        </pc:sldMkLst>
        <pc:spChg chg="mod">
          <ac:chgData name="Mathias Soulier" userId="03d1a541f2a797c3" providerId="LiveId" clId="{769BE745-E604-4A30-AE19-6B3A1464DC73}" dt="2021-05-03T12:29:07.259" v="594"/>
          <ac:spMkLst>
            <pc:docMk/>
            <pc:sldMk cId="75055418" sldId="296"/>
            <ac:spMk id="3" creationId="{BBDFD426-70A1-473B-B294-C1043F0C8AFD}"/>
          </ac:spMkLst>
        </pc:spChg>
        <pc:picChg chg="add mod modCrop">
          <ac:chgData name="Mathias Soulier" userId="03d1a541f2a797c3" providerId="LiveId" clId="{769BE745-E604-4A30-AE19-6B3A1464DC73}" dt="2021-05-03T12:34:29.156" v="638" actId="1076"/>
          <ac:picMkLst>
            <pc:docMk/>
            <pc:sldMk cId="75055418" sldId="296"/>
            <ac:picMk id="6" creationId="{EFD2DB73-674F-412D-A606-50761D545C25}"/>
          </ac:picMkLst>
        </pc:picChg>
        <pc:picChg chg="add mod modCrop">
          <ac:chgData name="Mathias Soulier" userId="03d1a541f2a797c3" providerId="LiveId" clId="{769BE745-E604-4A30-AE19-6B3A1464DC73}" dt="2021-05-03T12:34:43.734" v="642" actId="1076"/>
          <ac:picMkLst>
            <pc:docMk/>
            <pc:sldMk cId="75055418" sldId="296"/>
            <ac:picMk id="8" creationId="{B0A65454-8753-489A-AEB2-841C6F7812F4}"/>
          </ac:picMkLst>
        </pc:picChg>
        <pc:picChg chg="add mod modCrop">
          <ac:chgData name="Mathias Soulier" userId="03d1a541f2a797c3" providerId="LiveId" clId="{769BE745-E604-4A30-AE19-6B3A1464DC73}" dt="2021-05-03T12:34:40.050" v="641" actId="1076"/>
          <ac:picMkLst>
            <pc:docMk/>
            <pc:sldMk cId="75055418" sldId="296"/>
            <ac:picMk id="10" creationId="{00660A4D-574A-4AB1-AC99-559013D7C71B}"/>
          </ac:picMkLst>
        </pc:picChg>
      </pc:sldChg>
    </pc:docChg>
  </pc:docChgLst>
  <pc:docChgLst>
    <pc:chgData name="Mathias Soulier" userId="03d1a541f2a797c3" providerId="LiveId" clId="{A7B095D2-DA2B-43CD-9FD8-6ABA4DBD198C}"/>
    <pc:docChg chg="undo redo custSel addSld delSld modSld sldOrd">
      <pc:chgData name="Mathias Soulier" userId="03d1a541f2a797c3" providerId="LiveId" clId="{A7B095D2-DA2B-43CD-9FD8-6ABA4DBD198C}" dt="2021-05-01T08:40:52.299" v="1575" actId="313"/>
      <pc:docMkLst>
        <pc:docMk/>
      </pc:docMkLst>
      <pc:sldChg chg="addSp delSp modSp mod">
        <pc:chgData name="Mathias Soulier" userId="03d1a541f2a797c3" providerId="LiveId" clId="{A7B095D2-DA2B-43CD-9FD8-6ABA4DBD198C}" dt="2021-05-01T08:38:52.476" v="1569" actId="1076"/>
        <pc:sldMkLst>
          <pc:docMk/>
          <pc:sldMk cId="1494189228" sldId="281"/>
        </pc:sldMkLst>
        <pc:spChg chg="add mod">
          <ac:chgData name="Mathias Soulier" userId="03d1a541f2a797c3" providerId="LiveId" clId="{A7B095D2-DA2B-43CD-9FD8-6ABA4DBD198C}" dt="2021-05-01T07:06:44.914" v="23" actId="1076"/>
          <ac:spMkLst>
            <pc:docMk/>
            <pc:sldMk cId="1494189228" sldId="281"/>
            <ac:spMk id="2" creationId="{4F40184E-B6ED-44D0-BAB6-D8DDE7CDA71C}"/>
          </ac:spMkLst>
        </pc:spChg>
        <pc:spChg chg="add del mod">
          <ac:chgData name="Mathias Soulier" userId="03d1a541f2a797c3" providerId="LiveId" clId="{A7B095D2-DA2B-43CD-9FD8-6ABA4DBD198C}" dt="2021-05-01T08:35:58.461" v="1556"/>
          <ac:spMkLst>
            <pc:docMk/>
            <pc:sldMk cId="1494189228" sldId="281"/>
            <ac:spMk id="3" creationId="{4B8D52B3-0051-4652-ABC9-89C45F77E61E}"/>
          </ac:spMkLst>
        </pc:spChg>
        <pc:spChg chg="add del mod">
          <ac:chgData name="Mathias Soulier" userId="03d1a541f2a797c3" providerId="LiveId" clId="{A7B095D2-DA2B-43CD-9FD8-6ABA4DBD198C}" dt="2021-05-01T07:08:30.184" v="26"/>
          <ac:spMkLst>
            <pc:docMk/>
            <pc:sldMk cId="1494189228" sldId="281"/>
            <ac:spMk id="3" creationId="{C3984B07-E2B5-4774-9DE3-FCC665401AF8}"/>
          </ac:spMkLst>
        </pc:spChg>
        <pc:spChg chg="add del mod">
          <ac:chgData name="Mathias Soulier" userId="03d1a541f2a797c3" providerId="LiveId" clId="{A7B095D2-DA2B-43CD-9FD8-6ABA4DBD198C}" dt="2021-05-01T08:34:54.614" v="1551"/>
          <ac:spMkLst>
            <pc:docMk/>
            <pc:sldMk cId="1494189228" sldId="281"/>
            <ac:spMk id="4" creationId="{D55A529A-B467-4308-80F7-5FB2A24E9F17}"/>
          </ac:spMkLst>
        </pc:spChg>
        <pc:picChg chg="add del mod modCrop">
          <ac:chgData name="Mathias Soulier" userId="03d1a541f2a797c3" providerId="LiveId" clId="{A7B095D2-DA2B-43CD-9FD8-6ABA4DBD198C}" dt="2021-05-01T08:36:55.141" v="1557" actId="478"/>
          <ac:picMkLst>
            <pc:docMk/>
            <pc:sldMk cId="1494189228" sldId="281"/>
            <ac:picMk id="6" creationId="{CFFB22BC-D7D5-4CA7-968B-E67FDBED903D}"/>
          </ac:picMkLst>
        </pc:picChg>
        <pc:picChg chg="add del mod modCrop">
          <ac:chgData name="Mathias Soulier" userId="03d1a541f2a797c3" providerId="LiveId" clId="{A7B095D2-DA2B-43CD-9FD8-6ABA4DBD198C}" dt="2021-05-01T08:38:30.735" v="1562" actId="478"/>
          <ac:picMkLst>
            <pc:docMk/>
            <pc:sldMk cId="1494189228" sldId="281"/>
            <ac:picMk id="8" creationId="{7BD1824B-C805-43EA-8066-B4486DFBC1A3}"/>
          </ac:picMkLst>
        </pc:picChg>
        <pc:picChg chg="add mod modCrop">
          <ac:chgData name="Mathias Soulier" userId="03d1a541f2a797c3" providerId="LiveId" clId="{A7B095D2-DA2B-43CD-9FD8-6ABA4DBD198C}" dt="2021-05-01T08:38:52.476" v="1569" actId="1076"/>
          <ac:picMkLst>
            <pc:docMk/>
            <pc:sldMk cId="1494189228" sldId="281"/>
            <ac:picMk id="10" creationId="{C78218A4-DE24-4C88-AD2B-9121B3A88617}"/>
          </ac:picMkLst>
        </pc:picChg>
      </pc:sldChg>
      <pc:sldChg chg="new del ord">
        <pc:chgData name="Mathias Soulier" userId="03d1a541f2a797c3" providerId="LiveId" clId="{A7B095D2-DA2B-43CD-9FD8-6ABA4DBD198C}" dt="2021-05-01T07:05:51.545" v="7" actId="47"/>
        <pc:sldMkLst>
          <pc:docMk/>
          <pc:sldMk cId="1609430026" sldId="282"/>
        </pc:sldMkLst>
      </pc:sldChg>
      <pc:sldChg chg="new del">
        <pc:chgData name="Mathias Soulier" userId="03d1a541f2a797c3" providerId="LiveId" clId="{A7B095D2-DA2B-43CD-9FD8-6ABA4DBD198C}" dt="2021-05-01T07:10:39.719" v="29" actId="47"/>
        <pc:sldMkLst>
          <pc:docMk/>
          <pc:sldMk cId="2476002675" sldId="282"/>
        </pc:sldMkLst>
      </pc:sldChg>
      <pc:sldChg chg="addSp delSp modSp new del mod">
        <pc:chgData name="Mathias Soulier" userId="03d1a541f2a797c3" providerId="LiveId" clId="{A7B095D2-DA2B-43CD-9FD8-6ABA4DBD198C}" dt="2021-05-01T07:12:59.865" v="85" actId="2696"/>
        <pc:sldMkLst>
          <pc:docMk/>
          <pc:sldMk cId="627882992" sldId="283"/>
        </pc:sldMkLst>
        <pc:spChg chg="mod">
          <ac:chgData name="Mathias Soulier" userId="03d1a541f2a797c3" providerId="LiveId" clId="{A7B095D2-DA2B-43CD-9FD8-6ABA4DBD198C}" dt="2021-05-01T07:11:22.618" v="49" actId="1076"/>
          <ac:spMkLst>
            <pc:docMk/>
            <pc:sldMk cId="627882992" sldId="283"/>
            <ac:spMk id="2" creationId="{2C1CAB58-2626-4C6F-A695-7B05868CDC88}"/>
          </ac:spMkLst>
        </pc:spChg>
        <pc:spChg chg="mod">
          <ac:chgData name="Mathias Soulier" userId="03d1a541f2a797c3" providerId="LiveId" clId="{A7B095D2-DA2B-43CD-9FD8-6ABA4DBD198C}" dt="2021-05-01T07:12:52.524" v="82" actId="6549"/>
          <ac:spMkLst>
            <pc:docMk/>
            <pc:sldMk cId="627882992" sldId="283"/>
            <ac:spMk id="4" creationId="{235A23B4-CA66-434D-9A8A-00BA00884646}"/>
          </ac:spMkLst>
        </pc:spChg>
        <pc:spChg chg="add del mod">
          <ac:chgData name="Mathias Soulier" userId="03d1a541f2a797c3" providerId="LiveId" clId="{A7B095D2-DA2B-43CD-9FD8-6ABA4DBD198C}" dt="2021-05-01T07:12:55.559" v="84" actId="478"/>
          <ac:spMkLst>
            <pc:docMk/>
            <pc:sldMk cId="627882992" sldId="283"/>
            <ac:spMk id="5" creationId="{0EAAE08D-FD6D-43CC-B4B0-DA1F167955DC}"/>
          </ac:spMkLst>
        </pc:spChg>
      </pc:sldChg>
      <pc:sldChg chg="new del">
        <pc:chgData name="Mathias Soulier" userId="03d1a541f2a797c3" providerId="LiveId" clId="{A7B095D2-DA2B-43CD-9FD8-6ABA4DBD198C}" dt="2021-05-01T07:05:39.176" v="4" actId="47"/>
        <pc:sldMkLst>
          <pc:docMk/>
          <pc:sldMk cId="3264802463" sldId="283"/>
        </pc:sldMkLst>
      </pc:sldChg>
      <pc:sldChg chg="new del">
        <pc:chgData name="Mathias Soulier" userId="03d1a541f2a797c3" providerId="LiveId" clId="{A7B095D2-DA2B-43CD-9FD8-6ABA4DBD198C}" dt="2021-05-01T07:05:34.819" v="2" actId="47"/>
        <pc:sldMkLst>
          <pc:docMk/>
          <pc:sldMk cId="3885780407" sldId="283"/>
        </pc:sldMkLst>
      </pc:sldChg>
      <pc:sldChg chg="new del">
        <pc:chgData name="Mathias Soulier" userId="03d1a541f2a797c3" providerId="LiveId" clId="{A7B095D2-DA2B-43CD-9FD8-6ABA4DBD198C}" dt="2021-05-01T07:11:39.256" v="52" actId="47"/>
        <pc:sldMkLst>
          <pc:docMk/>
          <pc:sldMk cId="2489628802" sldId="284"/>
        </pc:sldMkLst>
      </pc:sldChg>
      <pc:sldChg chg="addSp modSp add mod">
        <pc:chgData name="Mathias Soulier" userId="03d1a541f2a797c3" providerId="LiveId" clId="{A7B095D2-DA2B-43CD-9FD8-6ABA4DBD198C}" dt="2021-05-01T07:49:43.596" v="1094" actId="14100"/>
        <pc:sldMkLst>
          <pc:docMk/>
          <pc:sldMk cId="4074985543" sldId="284"/>
        </pc:sldMkLst>
        <pc:spChg chg="mod">
          <ac:chgData name="Mathias Soulier" userId="03d1a541f2a797c3" providerId="LiveId" clId="{A7B095D2-DA2B-43CD-9FD8-6ABA4DBD198C}" dt="2021-05-01T07:49:43.596" v="1094" actId="14100"/>
          <ac:spMkLst>
            <pc:docMk/>
            <pc:sldMk cId="4074985543" sldId="284"/>
            <ac:spMk id="2" creationId="{2C1CAB58-2626-4C6F-A695-7B05868CDC88}"/>
          </ac:spMkLst>
        </pc:spChg>
        <pc:spChg chg="mod">
          <ac:chgData name="Mathias Soulier" userId="03d1a541f2a797c3" providerId="LiveId" clId="{A7B095D2-DA2B-43CD-9FD8-6ABA4DBD198C}" dt="2021-05-01T07:49:36.472" v="1093" actId="1076"/>
          <ac:spMkLst>
            <pc:docMk/>
            <pc:sldMk cId="4074985543" sldId="284"/>
            <ac:spMk id="4" creationId="{235A23B4-CA66-434D-9A8A-00BA00884646}"/>
          </ac:spMkLst>
        </pc:spChg>
        <pc:spChg chg="add mod">
          <ac:chgData name="Mathias Soulier" userId="03d1a541f2a797c3" providerId="LiveId" clId="{A7B095D2-DA2B-43CD-9FD8-6ABA4DBD198C}" dt="2021-05-01T07:12:20.357" v="73" actId="571"/>
          <ac:spMkLst>
            <pc:docMk/>
            <pc:sldMk cId="4074985543" sldId="284"/>
            <ac:spMk id="5" creationId="{A7CB4A50-0D41-4264-9D13-E61A87967972}"/>
          </ac:spMkLst>
        </pc:spChg>
        <pc:spChg chg="add mod">
          <ac:chgData name="Mathias Soulier" userId="03d1a541f2a797c3" providerId="LiveId" clId="{A7B095D2-DA2B-43CD-9FD8-6ABA4DBD198C}" dt="2021-05-01T07:12:20.167" v="72" actId="571"/>
          <ac:spMkLst>
            <pc:docMk/>
            <pc:sldMk cId="4074985543" sldId="284"/>
            <ac:spMk id="6" creationId="{36A3CF61-ED9B-4748-96C1-B48FF23FE19B}"/>
          </ac:spMkLst>
        </pc:spChg>
        <pc:spChg chg="add mod">
          <ac:chgData name="Mathias Soulier" userId="03d1a541f2a797c3" providerId="LiveId" clId="{A7B095D2-DA2B-43CD-9FD8-6ABA4DBD198C}" dt="2021-05-01T07:12:20.167" v="72" actId="571"/>
          <ac:spMkLst>
            <pc:docMk/>
            <pc:sldMk cId="4074985543" sldId="284"/>
            <ac:spMk id="7" creationId="{8B3B9551-6889-4E19-8CA6-09206811E2E1}"/>
          </ac:spMkLst>
        </pc:spChg>
        <pc:spChg chg="add mod">
          <ac:chgData name="Mathias Soulier" userId="03d1a541f2a797c3" providerId="LiveId" clId="{A7B095D2-DA2B-43CD-9FD8-6ABA4DBD198C}" dt="2021-05-01T07:12:19.952" v="71" actId="571"/>
          <ac:spMkLst>
            <pc:docMk/>
            <pc:sldMk cId="4074985543" sldId="284"/>
            <ac:spMk id="8" creationId="{3B30FF37-C76D-4748-ADF3-337CDBE6FA36}"/>
          </ac:spMkLst>
        </pc:spChg>
        <pc:spChg chg="add mod">
          <ac:chgData name="Mathias Soulier" userId="03d1a541f2a797c3" providerId="LiveId" clId="{A7B095D2-DA2B-43CD-9FD8-6ABA4DBD198C}" dt="2021-05-01T07:12:19.952" v="71" actId="571"/>
          <ac:spMkLst>
            <pc:docMk/>
            <pc:sldMk cId="4074985543" sldId="284"/>
            <ac:spMk id="9" creationId="{BD1CE0E6-6B86-4D9B-9809-52AFDB7D01FD}"/>
          </ac:spMkLst>
        </pc:spChg>
        <pc:spChg chg="add mod">
          <ac:chgData name="Mathias Soulier" userId="03d1a541f2a797c3" providerId="LiveId" clId="{A7B095D2-DA2B-43CD-9FD8-6ABA4DBD198C}" dt="2021-05-01T07:35:20.511" v="802" actId="20577"/>
          <ac:spMkLst>
            <pc:docMk/>
            <pc:sldMk cId="4074985543" sldId="284"/>
            <ac:spMk id="10" creationId="{D42C9BA9-6D8E-48A7-BDB7-4E59C3478100}"/>
          </ac:spMkLst>
        </pc:spChg>
      </pc:sldChg>
      <pc:sldChg chg="addSp delSp modSp add mod">
        <pc:chgData name="Mathias Soulier" userId="03d1a541f2a797c3" providerId="LiveId" clId="{A7B095D2-DA2B-43CD-9FD8-6ABA4DBD198C}" dt="2021-05-01T07:53:16.820" v="1151" actId="1076"/>
        <pc:sldMkLst>
          <pc:docMk/>
          <pc:sldMk cId="4263556675" sldId="285"/>
        </pc:sldMkLst>
        <pc:spChg chg="mod">
          <ac:chgData name="Mathias Soulier" userId="03d1a541f2a797c3" providerId="LiveId" clId="{A7B095D2-DA2B-43CD-9FD8-6ABA4DBD198C}" dt="2021-05-01T07:52:00.655" v="1111" actId="1076"/>
          <ac:spMkLst>
            <pc:docMk/>
            <pc:sldMk cId="4263556675" sldId="285"/>
            <ac:spMk id="2" creationId="{2C1CAB58-2626-4C6F-A695-7B05868CDC88}"/>
          </ac:spMkLst>
        </pc:spChg>
        <pc:spChg chg="mod">
          <ac:chgData name="Mathias Soulier" userId="03d1a541f2a797c3" providerId="LiveId" clId="{A7B095D2-DA2B-43CD-9FD8-6ABA4DBD198C}" dt="2021-05-01T07:13:36.131" v="109" actId="11"/>
          <ac:spMkLst>
            <pc:docMk/>
            <pc:sldMk cId="4263556675" sldId="285"/>
            <ac:spMk id="4" creationId="{235A23B4-CA66-434D-9A8A-00BA00884646}"/>
          </ac:spMkLst>
        </pc:spChg>
        <pc:picChg chg="add del mod">
          <ac:chgData name="Mathias Soulier" userId="03d1a541f2a797c3" providerId="LiveId" clId="{A7B095D2-DA2B-43CD-9FD8-6ABA4DBD198C}" dt="2021-05-01T07:52:01.004" v="1112"/>
          <ac:picMkLst>
            <pc:docMk/>
            <pc:sldMk cId="4263556675" sldId="285"/>
            <ac:picMk id="1026" creationId="{7B70A021-AC37-430F-AC19-7424388DDF86}"/>
          </ac:picMkLst>
        </pc:picChg>
        <pc:picChg chg="add mod">
          <ac:chgData name="Mathias Soulier" userId="03d1a541f2a797c3" providerId="LiveId" clId="{A7B095D2-DA2B-43CD-9FD8-6ABA4DBD198C}" dt="2021-05-01T07:53:16.820" v="1151" actId="1076"/>
          <ac:picMkLst>
            <pc:docMk/>
            <pc:sldMk cId="4263556675" sldId="285"/>
            <ac:picMk id="1028" creationId="{357E0668-4F9B-4623-B34A-149E68ADC5E3}"/>
          </ac:picMkLst>
        </pc:picChg>
      </pc:sldChg>
      <pc:sldChg chg="addSp modSp add mod">
        <pc:chgData name="Mathias Soulier" userId="03d1a541f2a797c3" providerId="LiveId" clId="{A7B095D2-DA2B-43CD-9FD8-6ABA4DBD198C}" dt="2021-05-01T08:40:11.755" v="1574" actId="1076"/>
        <pc:sldMkLst>
          <pc:docMk/>
          <pc:sldMk cId="2957644740" sldId="286"/>
        </pc:sldMkLst>
        <pc:spChg chg="mod">
          <ac:chgData name="Mathias Soulier" userId="03d1a541f2a797c3" providerId="LiveId" clId="{A7B095D2-DA2B-43CD-9FD8-6ABA4DBD198C}" dt="2021-05-01T08:39:09.892" v="1570" actId="20577"/>
          <ac:spMkLst>
            <pc:docMk/>
            <pc:sldMk cId="2957644740" sldId="286"/>
            <ac:spMk id="2" creationId="{2C1CAB58-2626-4C6F-A695-7B05868CDC88}"/>
          </ac:spMkLst>
        </pc:spChg>
        <pc:spChg chg="mod">
          <ac:chgData name="Mathias Soulier" userId="03d1a541f2a797c3" providerId="LiveId" clId="{A7B095D2-DA2B-43CD-9FD8-6ABA4DBD198C}" dt="2021-05-01T07:14:22.906" v="118" actId="11"/>
          <ac:spMkLst>
            <pc:docMk/>
            <pc:sldMk cId="2957644740" sldId="286"/>
            <ac:spMk id="4" creationId="{235A23B4-CA66-434D-9A8A-00BA00884646}"/>
          </ac:spMkLst>
        </pc:spChg>
        <pc:picChg chg="add mod">
          <ac:chgData name="Mathias Soulier" userId="03d1a541f2a797c3" providerId="LiveId" clId="{A7B095D2-DA2B-43CD-9FD8-6ABA4DBD198C}" dt="2021-05-01T08:40:11.755" v="1574" actId="1076"/>
          <ac:picMkLst>
            <pc:docMk/>
            <pc:sldMk cId="2957644740" sldId="286"/>
            <ac:picMk id="6146" creationId="{FDD64CD1-4602-4D59-A337-1C834F394713}"/>
          </ac:picMkLst>
        </pc:picChg>
      </pc:sldChg>
      <pc:sldChg chg="addSp modSp add mod">
        <pc:chgData name="Mathias Soulier" userId="03d1a541f2a797c3" providerId="LiveId" clId="{A7B095D2-DA2B-43CD-9FD8-6ABA4DBD198C}" dt="2021-05-01T08:21:29.179" v="1469" actId="1076"/>
        <pc:sldMkLst>
          <pc:docMk/>
          <pc:sldMk cId="4084192446" sldId="287"/>
        </pc:sldMkLst>
        <pc:spChg chg="mod">
          <ac:chgData name="Mathias Soulier" userId="03d1a541f2a797c3" providerId="LiveId" clId="{A7B095D2-DA2B-43CD-9FD8-6ABA4DBD198C}" dt="2021-05-01T08:21:29.179" v="1469" actId="1076"/>
          <ac:spMkLst>
            <pc:docMk/>
            <pc:sldMk cId="4084192446" sldId="287"/>
            <ac:spMk id="2" creationId="{2C1CAB58-2626-4C6F-A695-7B05868CDC88}"/>
          </ac:spMkLst>
        </pc:spChg>
        <pc:spChg chg="mod">
          <ac:chgData name="Mathias Soulier" userId="03d1a541f2a797c3" providerId="LiveId" clId="{A7B095D2-DA2B-43CD-9FD8-6ABA4DBD198C}" dt="2021-05-01T07:15:05.779" v="142" actId="313"/>
          <ac:spMkLst>
            <pc:docMk/>
            <pc:sldMk cId="4084192446" sldId="287"/>
            <ac:spMk id="4" creationId="{235A23B4-CA66-434D-9A8A-00BA00884646}"/>
          </ac:spMkLst>
        </pc:spChg>
        <pc:picChg chg="add mod">
          <ac:chgData name="Mathias Soulier" userId="03d1a541f2a797c3" providerId="LiveId" clId="{A7B095D2-DA2B-43CD-9FD8-6ABA4DBD198C}" dt="2021-05-01T08:12:01.361" v="1382" actId="732"/>
          <ac:picMkLst>
            <pc:docMk/>
            <pc:sldMk cId="4084192446" sldId="287"/>
            <ac:picMk id="2050" creationId="{AF36765F-BDEF-4501-A812-7613DB323942}"/>
          </ac:picMkLst>
        </pc:picChg>
      </pc:sldChg>
      <pc:sldChg chg="addSp delSp modSp add mod">
        <pc:chgData name="Mathias Soulier" userId="03d1a541f2a797c3" providerId="LiveId" clId="{A7B095D2-DA2B-43CD-9FD8-6ABA4DBD198C}" dt="2021-05-01T08:22:38.062" v="1477" actId="14100"/>
        <pc:sldMkLst>
          <pc:docMk/>
          <pc:sldMk cId="2273223758" sldId="288"/>
        </pc:sldMkLst>
        <pc:spChg chg="del mod">
          <ac:chgData name="Mathias Soulier" userId="03d1a541f2a797c3" providerId="LiveId" clId="{A7B095D2-DA2B-43CD-9FD8-6ABA4DBD198C}" dt="2021-05-01T08:14:26.484" v="1385"/>
          <ac:spMkLst>
            <pc:docMk/>
            <pc:sldMk cId="2273223758" sldId="288"/>
            <ac:spMk id="2" creationId="{2C1CAB58-2626-4C6F-A695-7B05868CDC88}"/>
          </ac:spMkLst>
        </pc:spChg>
        <pc:spChg chg="mod">
          <ac:chgData name="Mathias Soulier" userId="03d1a541f2a797c3" providerId="LiveId" clId="{A7B095D2-DA2B-43CD-9FD8-6ABA4DBD198C}" dt="2021-05-01T07:15:25.197" v="160" actId="20577"/>
          <ac:spMkLst>
            <pc:docMk/>
            <pc:sldMk cId="2273223758" sldId="288"/>
            <ac:spMk id="4" creationId="{235A23B4-CA66-434D-9A8A-00BA00884646}"/>
          </ac:spMkLst>
        </pc:spChg>
        <pc:spChg chg="add mod">
          <ac:chgData name="Mathias Soulier" userId="03d1a541f2a797c3" providerId="LiveId" clId="{A7B095D2-DA2B-43CD-9FD8-6ABA4DBD198C}" dt="2021-05-01T08:22:28.371" v="1474" actId="14100"/>
          <ac:spMkLst>
            <pc:docMk/>
            <pc:sldMk cId="2273223758" sldId="288"/>
            <ac:spMk id="5" creationId="{4D8F3971-1EF6-40E4-9768-E75482C7B262}"/>
          </ac:spMkLst>
        </pc:spChg>
        <pc:spChg chg="add mod">
          <ac:chgData name="Mathias Soulier" userId="03d1a541f2a797c3" providerId="LiveId" clId="{A7B095D2-DA2B-43CD-9FD8-6ABA4DBD198C}" dt="2021-05-01T08:22:38.062" v="1477" actId="14100"/>
          <ac:spMkLst>
            <pc:docMk/>
            <pc:sldMk cId="2273223758" sldId="288"/>
            <ac:spMk id="9" creationId="{647A1E59-7322-4A65-8055-EB3D1FC5FFF3}"/>
          </ac:spMkLst>
        </pc:spChg>
        <pc:picChg chg="add mod">
          <ac:chgData name="Mathias Soulier" userId="03d1a541f2a797c3" providerId="LiveId" clId="{A7B095D2-DA2B-43CD-9FD8-6ABA4DBD198C}" dt="2021-05-01T08:19:16.589" v="1416" actId="14100"/>
          <ac:picMkLst>
            <pc:docMk/>
            <pc:sldMk cId="2273223758" sldId="288"/>
            <ac:picMk id="3074" creationId="{39EBB720-32EE-48F7-87FA-0ECF88FE3A2D}"/>
          </ac:picMkLst>
        </pc:picChg>
        <pc:picChg chg="add mod">
          <ac:chgData name="Mathias Soulier" userId="03d1a541f2a797c3" providerId="LiveId" clId="{A7B095D2-DA2B-43CD-9FD8-6ABA4DBD198C}" dt="2021-05-01T08:16:39.460" v="1413" actId="1076"/>
          <ac:picMkLst>
            <pc:docMk/>
            <pc:sldMk cId="2273223758" sldId="288"/>
            <ac:picMk id="3076" creationId="{C2EFC80C-987B-4863-92C7-35BA205AD55C}"/>
          </ac:picMkLst>
        </pc:picChg>
        <pc:picChg chg="add mod">
          <ac:chgData name="Mathias Soulier" userId="03d1a541f2a797c3" providerId="LiveId" clId="{A7B095D2-DA2B-43CD-9FD8-6ABA4DBD198C}" dt="2021-05-01T08:16:33.816" v="1411" actId="1076"/>
          <ac:picMkLst>
            <pc:docMk/>
            <pc:sldMk cId="2273223758" sldId="288"/>
            <ac:picMk id="3078" creationId="{7380ACA4-9ED3-49B8-8853-56691563005A}"/>
          </ac:picMkLst>
        </pc:picChg>
      </pc:sldChg>
      <pc:sldChg chg="modSp add mod">
        <pc:chgData name="Mathias Soulier" userId="03d1a541f2a797c3" providerId="LiveId" clId="{A7B095D2-DA2B-43CD-9FD8-6ABA4DBD198C}" dt="2021-05-01T08:40:52.299" v="1575" actId="313"/>
        <pc:sldMkLst>
          <pc:docMk/>
          <pc:sldMk cId="1665974923" sldId="289"/>
        </pc:sldMkLst>
        <pc:spChg chg="mod">
          <ac:chgData name="Mathias Soulier" userId="03d1a541f2a797c3" providerId="LiveId" clId="{A7B095D2-DA2B-43CD-9FD8-6ABA4DBD198C}" dt="2021-05-01T08:40:52.299" v="1575" actId="313"/>
          <ac:spMkLst>
            <pc:docMk/>
            <pc:sldMk cId="1665974923" sldId="289"/>
            <ac:spMk id="2" creationId="{2C1CAB58-2626-4C6F-A695-7B05868CDC88}"/>
          </ac:spMkLst>
        </pc:spChg>
        <pc:spChg chg="mod">
          <ac:chgData name="Mathias Soulier" userId="03d1a541f2a797c3" providerId="LiveId" clId="{A7B095D2-DA2B-43CD-9FD8-6ABA4DBD198C}" dt="2021-05-01T07:15:54.027" v="183" actId="20577"/>
          <ac:spMkLst>
            <pc:docMk/>
            <pc:sldMk cId="1665974923" sldId="289"/>
            <ac:spMk id="4" creationId="{235A23B4-CA66-434D-9A8A-00BA00884646}"/>
          </ac:spMkLst>
        </pc:spChg>
      </pc:sldChg>
      <pc:sldChg chg="new del">
        <pc:chgData name="Mathias Soulier" userId="03d1a541f2a797c3" providerId="LiveId" clId="{A7B095D2-DA2B-43CD-9FD8-6ABA4DBD198C}" dt="2021-05-01T08:03:20.365" v="1275" actId="47"/>
        <pc:sldMkLst>
          <pc:docMk/>
          <pc:sldMk cId="2729061119" sldId="290"/>
        </pc:sldMkLst>
      </pc:sldChg>
      <pc:sldChg chg="addSp delSp modSp add mod">
        <pc:chgData name="Mathias Soulier" userId="03d1a541f2a797c3" providerId="LiveId" clId="{A7B095D2-DA2B-43CD-9FD8-6ABA4DBD198C}" dt="2021-05-01T08:22:09.304" v="1471" actId="113"/>
        <pc:sldMkLst>
          <pc:docMk/>
          <pc:sldMk cId="4179889419" sldId="290"/>
        </pc:sldMkLst>
        <pc:spChg chg="del mod">
          <ac:chgData name="Mathias Soulier" userId="03d1a541f2a797c3" providerId="LiveId" clId="{A7B095D2-DA2B-43CD-9FD8-6ABA4DBD198C}" dt="2021-05-01T08:04:25.605" v="1287" actId="478"/>
          <ac:spMkLst>
            <pc:docMk/>
            <pc:sldMk cId="4179889419" sldId="290"/>
            <ac:spMk id="2" creationId="{2C1CAB58-2626-4C6F-A695-7B05868CDC88}"/>
          </ac:spMkLst>
        </pc:spChg>
        <pc:spChg chg="add del mod">
          <ac:chgData name="Mathias Soulier" userId="03d1a541f2a797c3" providerId="LiveId" clId="{A7B095D2-DA2B-43CD-9FD8-6ABA4DBD198C}" dt="2021-05-01T08:04:27.936" v="1288" actId="478"/>
          <ac:spMkLst>
            <pc:docMk/>
            <pc:sldMk cId="4179889419" sldId="290"/>
            <ac:spMk id="5" creationId="{F1265A40-C0E0-4EB9-9F42-272D51AE9240}"/>
          </ac:spMkLst>
        </pc:spChg>
        <pc:spChg chg="add del mod">
          <ac:chgData name="Mathias Soulier" userId="03d1a541f2a797c3" providerId="LiveId" clId="{A7B095D2-DA2B-43CD-9FD8-6ABA4DBD198C}" dt="2021-05-01T08:05:03.359" v="1292"/>
          <ac:spMkLst>
            <pc:docMk/>
            <pc:sldMk cId="4179889419" sldId="290"/>
            <ac:spMk id="6" creationId="{A009FB63-2A33-4B62-85CC-72F785F27128}"/>
          </ac:spMkLst>
        </pc:spChg>
        <pc:spChg chg="add mod">
          <ac:chgData name="Mathias Soulier" userId="03d1a541f2a797c3" providerId="LiveId" clId="{A7B095D2-DA2B-43CD-9FD8-6ABA4DBD198C}" dt="2021-05-01T08:22:07.068" v="1470" actId="113"/>
          <ac:spMkLst>
            <pc:docMk/>
            <pc:sldMk cId="4179889419" sldId="290"/>
            <ac:spMk id="6" creationId="{B5E1FC02-4204-4943-B1FB-B52A1F13A78A}"/>
          </ac:spMkLst>
        </pc:spChg>
        <pc:spChg chg="add mod">
          <ac:chgData name="Mathias Soulier" userId="03d1a541f2a797c3" providerId="LiveId" clId="{A7B095D2-DA2B-43CD-9FD8-6ABA4DBD198C}" dt="2021-05-01T08:22:09.304" v="1471" actId="113"/>
          <ac:spMkLst>
            <pc:docMk/>
            <pc:sldMk cId="4179889419" sldId="290"/>
            <ac:spMk id="7" creationId="{9705DB04-F678-4AA3-A1E9-75DCA05D5A04}"/>
          </ac:spMkLst>
        </pc:spChg>
        <pc:picChg chg="add mod">
          <ac:chgData name="Mathias Soulier" userId="03d1a541f2a797c3" providerId="LiveId" clId="{A7B095D2-DA2B-43CD-9FD8-6ABA4DBD198C}" dt="2021-05-01T08:07:28.409" v="1314" actId="14100"/>
          <ac:picMkLst>
            <pc:docMk/>
            <pc:sldMk cId="4179889419" sldId="290"/>
            <ac:picMk id="8" creationId="{8CD136BA-AAC1-4015-9BB6-3150F026C976}"/>
          </ac:picMkLst>
        </pc:picChg>
        <pc:picChg chg="add del">
          <ac:chgData name="Mathias Soulier" userId="03d1a541f2a797c3" providerId="LiveId" clId="{A7B095D2-DA2B-43CD-9FD8-6ABA4DBD198C}" dt="2021-05-01T08:06:13.329" v="1308"/>
          <ac:picMkLst>
            <pc:docMk/>
            <pc:sldMk cId="4179889419" sldId="290"/>
            <ac:picMk id="1026" creationId="{7C65314F-485E-4601-AAB4-69124E2A1594}"/>
          </ac:picMkLst>
        </pc:picChg>
        <pc:picChg chg="add del mod">
          <ac:chgData name="Mathias Soulier" userId="03d1a541f2a797c3" providerId="LiveId" clId="{A7B095D2-DA2B-43CD-9FD8-6ABA4DBD198C}" dt="2021-05-01T08:04:25.605" v="1287" actId="478"/>
          <ac:picMkLst>
            <pc:docMk/>
            <pc:sldMk cId="4179889419" sldId="290"/>
            <ac:picMk id="2050" creationId="{D781F442-A30A-4099-9C3C-C6489EA66082}"/>
          </ac:picMkLst>
        </pc:picChg>
        <pc:picChg chg="add mod">
          <ac:chgData name="Mathias Soulier" userId="03d1a541f2a797c3" providerId="LiveId" clId="{A7B095D2-DA2B-43CD-9FD8-6ABA4DBD198C}" dt="2021-05-01T08:09:49.791" v="1372" actId="1076"/>
          <ac:picMkLst>
            <pc:docMk/>
            <pc:sldMk cId="4179889419" sldId="290"/>
            <ac:picMk id="2052" creationId="{CBDBC32A-B2C6-438D-AE3A-CC5E0C0C6403}"/>
          </ac:picMkLst>
        </pc:picChg>
        <pc:cxnChg chg="add mod">
          <ac:chgData name="Mathias Soulier" userId="03d1a541f2a797c3" providerId="LiveId" clId="{A7B095D2-DA2B-43CD-9FD8-6ABA4DBD198C}" dt="2021-05-01T08:10:01.334" v="1374" actId="1076"/>
          <ac:cxnSpMkLst>
            <pc:docMk/>
            <pc:sldMk cId="4179889419" sldId="290"/>
            <ac:cxnSpMk id="5" creationId="{1FEFFB06-580B-4283-B815-1877EF294DA1}"/>
          </ac:cxnSpMkLst>
        </pc:cxnChg>
      </pc:sldChg>
      <pc:sldChg chg="addSp delSp modSp add mod">
        <pc:chgData name="Mathias Soulier" userId="03d1a541f2a797c3" providerId="LiveId" clId="{A7B095D2-DA2B-43CD-9FD8-6ABA4DBD198C}" dt="2021-05-01T08:27:18.054" v="1538" actId="14100"/>
        <pc:sldMkLst>
          <pc:docMk/>
          <pc:sldMk cId="2809380857" sldId="291"/>
        </pc:sldMkLst>
        <pc:spChg chg="add mod">
          <ac:chgData name="Mathias Soulier" userId="03d1a541f2a797c3" providerId="LiveId" clId="{A7B095D2-DA2B-43CD-9FD8-6ABA4DBD198C}" dt="2021-05-01T08:27:18.054" v="1538" actId="14100"/>
          <ac:spMkLst>
            <pc:docMk/>
            <pc:sldMk cId="2809380857" sldId="291"/>
            <ac:spMk id="2" creationId="{B8FED444-FAA6-42DA-B50E-E5A356FA1408}"/>
          </ac:spMkLst>
        </pc:spChg>
        <pc:spChg chg="del mod">
          <ac:chgData name="Mathias Soulier" userId="03d1a541f2a797c3" providerId="LiveId" clId="{A7B095D2-DA2B-43CD-9FD8-6ABA4DBD198C}" dt="2021-05-01T08:23:33.468" v="1483" actId="478"/>
          <ac:spMkLst>
            <pc:docMk/>
            <pc:sldMk cId="2809380857" sldId="291"/>
            <ac:spMk id="5" creationId="{4D8F3971-1EF6-40E4-9768-E75482C7B262}"/>
          </ac:spMkLst>
        </pc:spChg>
        <pc:spChg chg="del">
          <ac:chgData name="Mathias Soulier" userId="03d1a541f2a797c3" providerId="LiveId" clId="{A7B095D2-DA2B-43CD-9FD8-6ABA4DBD198C}" dt="2021-05-01T08:23:35.758" v="1484" actId="478"/>
          <ac:spMkLst>
            <pc:docMk/>
            <pc:sldMk cId="2809380857" sldId="291"/>
            <ac:spMk id="9" creationId="{647A1E59-7322-4A65-8055-EB3D1FC5FFF3}"/>
          </ac:spMkLst>
        </pc:spChg>
        <pc:picChg chg="del">
          <ac:chgData name="Mathias Soulier" userId="03d1a541f2a797c3" providerId="LiveId" clId="{A7B095D2-DA2B-43CD-9FD8-6ABA4DBD198C}" dt="2021-05-01T08:23:21.545" v="1479" actId="478"/>
          <ac:picMkLst>
            <pc:docMk/>
            <pc:sldMk cId="2809380857" sldId="291"/>
            <ac:picMk id="3074" creationId="{39EBB720-32EE-48F7-87FA-0ECF88FE3A2D}"/>
          </ac:picMkLst>
        </pc:picChg>
        <pc:picChg chg="del">
          <ac:chgData name="Mathias Soulier" userId="03d1a541f2a797c3" providerId="LiveId" clId="{A7B095D2-DA2B-43CD-9FD8-6ABA4DBD198C}" dt="2021-05-01T08:23:37.448" v="1485" actId="478"/>
          <ac:picMkLst>
            <pc:docMk/>
            <pc:sldMk cId="2809380857" sldId="291"/>
            <ac:picMk id="3076" creationId="{C2EFC80C-987B-4863-92C7-35BA205AD55C}"/>
          </ac:picMkLst>
        </pc:picChg>
        <pc:picChg chg="del">
          <ac:chgData name="Mathias Soulier" userId="03d1a541f2a797c3" providerId="LiveId" clId="{A7B095D2-DA2B-43CD-9FD8-6ABA4DBD198C}" dt="2021-05-01T08:23:40.270" v="1487" actId="478"/>
          <ac:picMkLst>
            <pc:docMk/>
            <pc:sldMk cId="2809380857" sldId="291"/>
            <ac:picMk id="3078" creationId="{7380ACA4-9ED3-49B8-8853-56691563005A}"/>
          </ac:picMkLst>
        </pc:picChg>
        <pc:picChg chg="add mod">
          <ac:chgData name="Mathias Soulier" userId="03d1a541f2a797c3" providerId="LiveId" clId="{A7B095D2-DA2B-43CD-9FD8-6ABA4DBD198C}" dt="2021-05-01T08:26:28.529" v="1530" actId="1076"/>
          <ac:picMkLst>
            <pc:docMk/>
            <pc:sldMk cId="2809380857" sldId="291"/>
            <ac:picMk id="4098" creationId="{3D75B397-AC64-4425-AE21-6CEEDD2E1AE6}"/>
          </ac:picMkLst>
        </pc:picChg>
        <pc:picChg chg="add del mod">
          <ac:chgData name="Mathias Soulier" userId="03d1a541f2a797c3" providerId="LiveId" clId="{A7B095D2-DA2B-43CD-9FD8-6ABA4DBD198C}" dt="2021-05-01T08:25:03.312" v="1513"/>
          <ac:picMkLst>
            <pc:docMk/>
            <pc:sldMk cId="2809380857" sldId="291"/>
            <ac:picMk id="4100" creationId="{4E86A037-96A7-461E-8E4A-174EFA8A0763}"/>
          </ac:picMkLst>
        </pc:picChg>
        <pc:picChg chg="add mod">
          <ac:chgData name="Mathias Soulier" userId="03d1a541f2a797c3" providerId="LiveId" clId="{A7B095D2-DA2B-43CD-9FD8-6ABA4DBD198C}" dt="2021-05-01T08:27:03.219" v="1535" actId="1076"/>
          <ac:picMkLst>
            <pc:docMk/>
            <pc:sldMk cId="2809380857" sldId="291"/>
            <ac:picMk id="4102" creationId="{0E99EE94-C902-44F0-B9AA-9AA0EE727E95}"/>
          </ac:picMkLst>
        </pc:picChg>
        <pc:picChg chg="add mod">
          <ac:chgData name="Mathias Soulier" userId="03d1a541f2a797c3" providerId="LiveId" clId="{A7B095D2-DA2B-43CD-9FD8-6ABA4DBD198C}" dt="2021-05-01T08:27:08.860" v="1537" actId="1076"/>
          <ac:picMkLst>
            <pc:docMk/>
            <pc:sldMk cId="2809380857" sldId="291"/>
            <ac:picMk id="4104" creationId="{FDDC3417-5A0D-4947-A948-DD37D499389B}"/>
          </ac:picMkLst>
        </pc:picChg>
      </pc:sldChg>
    </pc:docChg>
  </pc:docChgLst>
  <pc:docChgLst>
    <pc:chgData name="Mathias Soulier" userId="03d1a541f2a797c3" providerId="LiveId" clId="{07B4B162-71C2-46C4-8DF0-38F3ED2AFF01}"/>
    <pc:docChg chg="undo custSel modSld">
      <pc:chgData name="Mathias Soulier" userId="03d1a541f2a797c3" providerId="LiveId" clId="{07B4B162-71C2-46C4-8DF0-38F3ED2AFF01}" dt="2021-05-05T06:19:23.331" v="83" actId="123"/>
      <pc:docMkLst>
        <pc:docMk/>
      </pc:docMkLst>
      <pc:sldChg chg="modSp mod">
        <pc:chgData name="Mathias Soulier" userId="03d1a541f2a797c3" providerId="LiveId" clId="{07B4B162-71C2-46C4-8DF0-38F3ED2AFF01}" dt="2021-05-04T12:46:42.701" v="13" actId="1076"/>
        <pc:sldMkLst>
          <pc:docMk/>
          <pc:sldMk cId="0" sldId="277"/>
        </pc:sldMkLst>
        <pc:spChg chg="mod">
          <ac:chgData name="Mathias Soulier" userId="03d1a541f2a797c3" providerId="LiveId" clId="{07B4B162-71C2-46C4-8DF0-38F3ED2AFF01}" dt="2021-05-04T12:46:42.701" v="13" actId="1076"/>
          <ac:spMkLst>
            <pc:docMk/>
            <pc:sldMk cId="0" sldId="277"/>
            <ac:spMk id="2" creationId="{FDE75D89-4626-46F5-B119-3D6009E151A7}"/>
          </ac:spMkLst>
        </pc:spChg>
      </pc:sldChg>
      <pc:sldChg chg="addSp delSp modSp mod">
        <pc:chgData name="Mathias Soulier" userId="03d1a541f2a797c3" providerId="LiveId" clId="{07B4B162-71C2-46C4-8DF0-38F3ED2AFF01}" dt="2021-05-04T12:37:42.870" v="10" actId="1076"/>
        <pc:sldMkLst>
          <pc:docMk/>
          <pc:sldMk cId="1494189228" sldId="281"/>
        </pc:sldMkLst>
        <pc:picChg chg="add mod modCrop">
          <ac:chgData name="Mathias Soulier" userId="03d1a541f2a797c3" providerId="LiveId" clId="{07B4B162-71C2-46C4-8DF0-38F3ED2AFF01}" dt="2021-05-04T12:37:42.870" v="10" actId="1076"/>
          <ac:picMkLst>
            <pc:docMk/>
            <pc:sldMk cId="1494189228" sldId="281"/>
            <ac:picMk id="4" creationId="{2C75D203-AFDC-42FC-A2C6-7AD7BC564667}"/>
          </ac:picMkLst>
        </pc:picChg>
        <pc:picChg chg="del">
          <ac:chgData name="Mathias Soulier" userId="03d1a541f2a797c3" providerId="LiveId" clId="{07B4B162-71C2-46C4-8DF0-38F3ED2AFF01}" dt="2021-05-04T12:37:04.465" v="0" actId="478"/>
          <ac:picMkLst>
            <pc:docMk/>
            <pc:sldMk cId="1494189228" sldId="281"/>
            <ac:picMk id="10" creationId="{C78218A4-DE24-4C88-AD2B-9121B3A88617}"/>
          </ac:picMkLst>
        </pc:picChg>
      </pc:sldChg>
      <pc:sldChg chg="modSp mod">
        <pc:chgData name="Mathias Soulier" userId="03d1a541f2a797c3" providerId="LiveId" clId="{07B4B162-71C2-46C4-8DF0-38F3ED2AFF01}" dt="2021-05-05T06:10:30.291" v="38" actId="20577"/>
        <pc:sldMkLst>
          <pc:docMk/>
          <pc:sldMk cId="4074985543" sldId="284"/>
        </pc:sldMkLst>
        <pc:spChg chg="mod">
          <ac:chgData name="Mathias Soulier" userId="03d1a541f2a797c3" providerId="LiveId" clId="{07B4B162-71C2-46C4-8DF0-38F3ED2AFF01}" dt="2021-05-05T06:10:30.291" v="38" actId="20577"/>
          <ac:spMkLst>
            <pc:docMk/>
            <pc:sldMk cId="4074985543" sldId="284"/>
            <ac:spMk id="2" creationId="{2C1CAB58-2626-4C6F-A695-7B05868CDC88}"/>
          </ac:spMkLst>
        </pc:spChg>
        <pc:picChg chg="mod modCrop">
          <ac:chgData name="Mathias Soulier" userId="03d1a541f2a797c3" providerId="LiveId" clId="{07B4B162-71C2-46C4-8DF0-38F3ED2AFF01}" dt="2021-05-04T12:59:01.145" v="19" actId="1076"/>
          <ac:picMkLst>
            <pc:docMk/>
            <pc:sldMk cId="4074985543" sldId="284"/>
            <ac:picMk id="6" creationId="{77C17583-3AD7-443E-A35E-C17B1787A5E6}"/>
          </ac:picMkLst>
        </pc:picChg>
      </pc:sldChg>
      <pc:sldChg chg="modSp mod">
        <pc:chgData name="Mathias Soulier" userId="03d1a541f2a797c3" providerId="LiveId" clId="{07B4B162-71C2-46C4-8DF0-38F3ED2AFF01}" dt="2021-05-05T06:15:11.294" v="49" actId="20577"/>
        <pc:sldMkLst>
          <pc:docMk/>
          <pc:sldMk cId="4263556675" sldId="285"/>
        </pc:sldMkLst>
        <pc:spChg chg="mod">
          <ac:chgData name="Mathias Soulier" userId="03d1a541f2a797c3" providerId="LiveId" clId="{07B4B162-71C2-46C4-8DF0-38F3ED2AFF01}" dt="2021-05-05T06:15:11.294" v="49" actId="20577"/>
          <ac:spMkLst>
            <pc:docMk/>
            <pc:sldMk cId="4263556675" sldId="285"/>
            <ac:spMk id="2" creationId="{2C1CAB58-2626-4C6F-A695-7B05868CDC88}"/>
          </ac:spMkLst>
        </pc:spChg>
        <pc:picChg chg="mod">
          <ac:chgData name="Mathias Soulier" userId="03d1a541f2a797c3" providerId="LiveId" clId="{07B4B162-71C2-46C4-8DF0-38F3ED2AFF01}" dt="2021-05-04T12:59:28.180" v="21" actId="11530"/>
          <ac:picMkLst>
            <pc:docMk/>
            <pc:sldMk cId="4263556675" sldId="285"/>
            <ac:picMk id="1028" creationId="{357E0668-4F9B-4623-B34A-149E68ADC5E3}"/>
          </ac:picMkLst>
        </pc:picChg>
      </pc:sldChg>
      <pc:sldChg chg="modSp mod">
        <pc:chgData name="Mathias Soulier" userId="03d1a541f2a797c3" providerId="LiveId" clId="{07B4B162-71C2-46C4-8DF0-38F3ED2AFF01}" dt="2021-05-05T06:19:23.331" v="83" actId="123"/>
        <pc:sldMkLst>
          <pc:docMk/>
          <pc:sldMk cId="2957644740" sldId="286"/>
        </pc:sldMkLst>
        <pc:spChg chg="mod">
          <ac:chgData name="Mathias Soulier" userId="03d1a541f2a797c3" providerId="LiveId" clId="{07B4B162-71C2-46C4-8DF0-38F3ED2AFF01}" dt="2021-05-05T06:19:23.331" v="83" actId="123"/>
          <ac:spMkLst>
            <pc:docMk/>
            <pc:sldMk cId="2957644740" sldId="286"/>
            <ac:spMk id="2" creationId="{2C1CAB58-2626-4C6F-A695-7B05868CDC88}"/>
          </ac:spMkLst>
        </pc:spChg>
      </pc:sldChg>
      <pc:sldChg chg="modSp mod">
        <pc:chgData name="Mathias Soulier" userId="03d1a541f2a797c3" providerId="LiveId" clId="{07B4B162-71C2-46C4-8DF0-38F3ED2AFF01}" dt="2021-05-05T06:19:16.489" v="82" actId="123"/>
        <pc:sldMkLst>
          <pc:docMk/>
          <pc:sldMk cId="4084192446" sldId="287"/>
        </pc:sldMkLst>
        <pc:spChg chg="mod">
          <ac:chgData name="Mathias Soulier" userId="03d1a541f2a797c3" providerId="LiveId" clId="{07B4B162-71C2-46C4-8DF0-38F3ED2AFF01}" dt="2021-05-05T06:19:16.489" v="82" actId="123"/>
          <ac:spMkLst>
            <pc:docMk/>
            <pc:sldMk cId="4084192446" sldId="287"/>
            <ac:spMk id="2" creationId="{2C1CAB58-2626-4C6F-A695-7B05868CDC88}"/>
          </ac:spMkLst>
        </pc:spChg>
        <pc:picChg chg="mod">
          <ac:chgData name="Mathias Soulier" userId="03d1a541f2a797c3" providerId="LiveId" clId="{07B4B162-71C2-46C4-8DF0-38F3ED2AFF01}" dt="2021-05-04T13:00:07.083" v="28" actId="1440"/>
          <ac:picMkLst>
            <pc:docMk/>
            <pc:sldMk cId="4084192446" sldId="287"/>
            <ac:picMk id="2050" creationId="{AF36765F-BDEF-4501-A812-7613DB323942}"/>
          </ac:picMkLst>
        </pc:picChg>
      </pc:sldChg>
      <pc:sldChg chg="modSp">
        <pc:chgData name="Mathias Soulier" userId="03d1a541f2a797c3" providerId="LiveId" clId="{07B4B162-71C2-46C4-8DF0-38F3ED2AFF01}" dt="2021-05-04T13:00:15.124" v="31" actId="1440"/>
        <pc:sldMkLst>
          <pc:docMk/>
          <pc:sldMk cId="2273223758" sldId="288"/>
        </pc:sldMkLst>
        <pc:picChg chg="mod">
          <ac:chgData name="Mathias Soulier" userId="03d1a541f2a797c3" providerId="LiveId" clId="{07B4B162-71C2-46C4-8DF0-38F3ED2AFF01}" dt="2021-05-04T13:00:10.849" v="29" actId="1440"/>
          <ac:picMkLst>
            <pc:docMk/>
            <pc:sldMk cId="2273223758" sldId="288"/>
            <ac:picMk id="3074" creationId="{39EBB720-32EE-48F7-87FA-0ECF88FE3A2D}"/>
          </ac:picMkLst>
        </pc:picChg>
        <pc:picChg chg="mod">
          <ac:chgData name="Mathias Soulier" userId="03d1a541f2a797c3" providerId="LiveId" clId="{07B4B162-71C2-46C4-8DF0-38F3ED2AFF01}" dt="2021-05-04T13:00:12.649" v="30" actId="1440"/>
          <ac:picMkLst>
            <pc:docMk/>
            <pc:sldMk cId="2273223758" sldId="288"/>
            <ac:picMk id="3076" creationId="{C2EFC80C-987B-4863-92C7-35BA205AD55C}"/>
          </ac:picMkLst>
        </pc:picChg>
        <pc:picChg chg="mod">
          <ac:chgData name="Mathias Soulier" userId="03d1a541f2a797c3" providerId="LiveId" clId="{07B4B162-71C2-46C4-8DF0-38F3ED2AFF01}" dt="2021-05-04T13:00:15.124" v="31" actId="1440"/>
          <ac:picMkLst>
            <pc:docMk/>
            <pc:sldMk cId="2273223758" sldId="288"/>
            <ac:picMk id="3078" creationId="{7380ACA4-9ED3-49B8-8853-56691563005A}"/>
          </ac:picMkLst>
        </pc:picChg>
      </pc:sldChg>
      <pc:sldChg chg="modSp mod">
        <pc:chgData name="Mathias Soulier" userId="03d1a541f2a797c3" providerId="LiveId" clId="{07B4B162-71C2-46C4-8DF0-38F3ED2AFF01}" dt="2021-05-05T06:18:55.036" v="81" actId="20577"/>
        <pc:sldMkLst>
          <pc:docMk/>
          <pc:sldMk cId="1665974923" sldId="289"/>
        </pc:sldMkLst>
        <pc:spChg chg="mod">
          <ac:chgData name="Mathias Soulier" userId="03d1a541f2a797c3" providerId="LiveId" clId="{07B4B162-71C2-46C4-8DF0-38F3ED2AFF01}" dt="2021-05-05T06:18:55.036" v="81" actId="20577"/>
          <ac:spMkLst>
            <pc:docMk/>
            <pc:sldMk cId="1665974923" sldId="289"/>
            <ac:spMk id="2" creationId="{2C1CAB58-2626-4C6F-A695-7B05868CDC88}"/>
          </ac:spMkLst>
        </pc:spChg>
      </pc:sldChg>
      <pc:sldChg chg="modSp mod">
        <pc:chgData name="Mathias Soulier" userId="03d1a541f2a797c3" providerId="LiveId" clId="{07B4B162-71C2-46C4-8DF0-38F3ED2AFF01}" dt="2021-05-04T12:59:59.511" v="27" actId="1440"/>
        <pc:sldMkLst>
          <pc:docMk/>
          <pc:sldMk cId="4179889419" sldId="290"/>
        </pc:sldMkLst>
        <pc:picChg chg="mod">
          <ac:chgData name="Mathias Soulier" userId="03d1a541f2a797c3" providerId="LiveId" clId="{07B4B162-71C2-46C4-8DF0-38F3ED2AFF01}" dt="2021-05-04T12:59:59.511" v="27" actId="1440"/>
          <ac:picMkLst>
            <pc:docMk/>
            <pc:sldMk cId="4179889419" sldId="290"/>
            <ac:picMk id="8" creationId="{8CD136BA-AAC1-4015-9BB6-3150F026C976}"/>
          </ac:picMkLst>
        </pc:picChg>
        <pc:picChg chg="mod">
          <ac:chgData name="Mathias Soulier" userId="03d1a541f2a797c3" providerId="LiveId" clId="{07B4B162-71C2-46C4-8DF0-38F3ED2AFF01}" dt="2021-05-04T12:59:51.438" v="25" actId="1440"/>
          <ac:picMkLst>
            <pc:docMk/>
            <pc:sldMk cId="4179889419" sldId="290"/>
            <ac:picMk id="2052" creationId="{CBDBC32A-B2C6-438D-AE3A-CC5E0C0C6403}"/>
          </ac:picMkLst>
        </pc:picChg>
      </pc:sldChg>
      <pc:sldChg chg="modSp mod">
        <pc:chgData name="Mathias Soulier" userId="03d1a541f2a797c3" providerId="LiveId" clId="{07B4B162-71C2-46C4-8DF0-38F3ED2AFF01}" dt="2021-05-04T13:00:55.949" v="36" actId="732"/>
        <pc:sldMkLst>
          <pc:docMk/>
          <pc:sldMk cId="2675634555" sldId="295"/>
        </pc:sldMkLst>
        <pc:picChg chg="mod modCrop">
          <ac:chgData name="Mathias Soulier" userId="03d1a541f2a797c3" providerId="LiveId" clId="{07B4B162-71C2-46C4-8DF0-38F3ED2AFF01}" dt="2021-05-04T13:00:38.462" v="34" actId="732"/>
          <ac:picMkLst>
            <pc:docMk/>
            <pc:sldMk cId="2675634555" sldId="295"/>
            <ac:picMk id="6" creationId="{B2EAA456-A309-4208-AC6A-DC12B5CE5CC7}"/>
          </ac:picMkLst>
        </pc:picChg>
        <pc:picChg chg="mod modCrop">
          <ac:chgData name="Mathias Soulier" userId="03d1a541f2a797c3" providerId="LiveId" clId="{07B4B162-71C2-46C4-8DF0-38F3ED2AFF01}" dt="2021-05-04T13:00:55.949" v="36" actId="732"/>
          <ac:picMkLst>
            <pc:docMk/>
            <pc:sldMk cId="2675634555" sldId="295"/>
            <ac:picMk id="10" creationId="{2A39C777-B105-401F-AFEA-2C49E4C71466}"/>
          </ac:picMkLst>
        </pc:picChg>
      </pc:sldChg>
      <pc:sldChg chg="delSp mod">
        <pc:chgData name="Mathias Soulier" userId="03d1a541f2a797c3" providerId="LiveId" clId="{07B4B162-71C2-46C4-8DF0-38F3ED2AFF01}" dt="2021-05-04T12:54:40.675" v="15" actId="478"/>
        <pc:sldMkLst>
          <pc:docMk/>
          <pc:sldMk cId="75055418" sldId="296"/>
        </pc:sldMkLst>
        <pc:spChg chg="del">
          <ac:chgData name="Mathias Soulier" userId="03d1a541f2a797c3" providerId="LiveId" clId="{07B4B162-71C2-46C4-8DF0-38F3ED2AFF01}" dt="2021-05-04T12:54:37.190" v="14" actId="478"/>
          <ac:spMkLst>
            <pc:docMk/>
            <pc:sldMk cId="75055418" sldId="296"/>
            <ac:spMk id="2" creationId="{5A233678-4A61-454E-90E8-5C10C879D12D}"/>
          </ac:spMkLst>
        </pc:spChg>
        <pc:spChg chg="del">
          <ac:chgData name="Mathias Soulier" userId="03d1a541f2a797c3" providerId="LiveId" clId="{07B4B162-71C2-46C4-8DF0-38F3ED2AFF01}" dt="2021-05-04T12:54:40.675" v="15" actId="478"/>
          <ac:spMkLst>
            <pc:docMk/>
            <pc:sldMk cId="75055418" sldId="296"/>
            <ac:spMk id="4" creationId="{E24F8D8D-A295-4829-8871-4D634CFA92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CE4B828-3D59-4E52-81B2-8197065EF070}" type="datetimeFigureOut">
              <a:rPr lang="fr-FR"/>
              <a:pPr>
                <a:defRPr/>
              </a:pPr>
              <a:t>05/05/2021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37BFB17-C0D0-4B97-9955-2D50AC636C2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ED8AB46-DDA1-4C6B-B06A-D958E468EFC2}" type="datetimeFigureOut">
              <a:rPr lang="fr-FR"/>
              <a:pPr>
                <a:defRPr/>
              </a:pPr>
              <a:t>05/05/2021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93B164E-CF6F-4154-9DF5-2648B7B1536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2"/>
          <p:cNvGrpSpPr>
            <a:grpSpLocks/>
          </p:cNvGrpSpPr>
          <p:nvPr userDrawn="1"/>
        </p:nvGrpSpPr>
        <p:grpSpPr bwMode="auto">
          <a:xfrm>
            <a:off x="0" y="868363"/>
            <a:ext cx="4356100" cy="4633912"/>
            <a:chOff x="-1" y="868398"/>
            <a:chExt cx="4355976" cy="4633217"/>
          </a:xfrm>
        </p:grpSpPr>
        <p:sp>
          <p:nvSpPr>
            <p:cNvPr id="3" name="Triangle isocèle 5"/>
            <p:cNvSpPr/>
            <p:nvPr userDrawn="1"/>
          </p:nvSpPr>
          <p:spPr>
            <a:xfrm rot="5400000">
              <a:off x="-67218" y="1078422"/>
              <a:ext cx="4490410" cy="4355976"/>
            </a:xfrm>
            <a:prstGeom prst="triangle">
              <a:avLst/>
            </a:prstGeom>
            <a:gradFill>
              <a:gsLst>
                <a:gs pos="91000">
                  <a:srgbClr val="004D6F">
                    <a:alpha val="73000"/>
                  </a:srgbClr>
                </a:gs>
                <a:gs pos="1000">
                  <a:schemeClr val="bg1">
                    <a:alpha val="2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/>
                <a:t> </a:t>
              </a:r>
            </a:p>
          </p:txBody>
        </p:sp>
        <p:sp>
          <p:nvSpPr>
            <p:cNvPr id="4" name="Triangle isocèle 2"/>
            <p:cNvSpPr/>
            <p:nvPr userDrawn="1"/>
          </p:nvSpPr>
          <p:spPr>
            <a:xfrm rot="5400000">
              <a:off x="-47736" y="916134"/>
              <a:ext cx="4248471" cy="4152999"/>
            </a:xfrm>
            <a:prstGeom prst="triangle">
              <a:avLst/>
            </a:prstGeom>
            <a:gradFill flip="none" rotWithShape="1">
              <a:gsLst>
                <a:gs pos="91000">
                  <a:srgbClr val="004D6F">
                    <a:alpha val="83000"/>
                  </a:srgbClr>
                </a:gs>
                <a:gs pos="1000">
                  <a:schemeClr val="bg1">
                    <a:alpha val="77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sp>
        <p:nvSpPr>
          <p:cNvPr id="5" name="Triangle isocèle 10"/>
          <p:cNvSpPr/>
          <p:nvPr userDrawn="1"/>
        </p:nvSpPr>
        <p:spPr>
          <a:xfrm rot="16200000">
            <a:off x="4399012" y="-842760"/>
            <a:ext cx="3923411" cy="5593663"/>
          </a:xfrm>
          <a:custGeom>
            <a:avLst/>
            <a:gdLst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7304492 w 7304492"/>
              <a:gd name="connsiteY2" fmla="*/ 7085811 h 7085811"/>
              <a:gd name="connsiteX3" fmla="*/ 0 w 7304492"/>
              <a:gd name="connsiteY3" fmla="*/ 7085811 h 7085811"/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4862555 w 7304492"/>
              <a:gd name="connsiteY2" fmla="*/ 2355029 h 7085811"/>
              <a:gd name="connsiteX3" fmla="*/ 7304492 w 7304492"/>
              <a:gd name="connsiteY3" fmla="*/ 7085811 h 7085811"/>
              <a:gd name="connsiteX4" fmla="*/ 0 w 7304492"/>
              <a:gd name="connsiteY4" fmla="*/ 7085811 h 7085811"/>
              <a:gd name="connsiteX0" fmla="*/ 0 w 7304492"/>
              <a:gd name="connsiteY0" fmla="*/ 7085811 h 7092282"/>
              <a:gd name="connsiteX1" fmla="*/ 3652246 w 7304492"/>
              <a:gd name="connsiteY1" fmla="*/ 0 h 7092282"/>
              <a:gd name="connsiteX2" fmla="*/ 4862555 w 7304492"/>
              <a:gd name="connsiteY2" fmla="*/ 2355029 h 7092282"/>
              <a:gd name="connsiteX3" fmla="*/ 7304492 w 7304492"/>
              <a:gd name="connsiteY3" fmla="*/ 7085811 h 7092282"/>
              <a:gd name="connsiteX4" fmla="*/ 4840524 w 7304492"/>
              <a:gd name="connsiteY4" fmla="*/ 7092282 h 7092282"/>
              <a:gd name="connsiteX5" fmla="*/ 0 w 7304492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47730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57148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111136"/>
              <a:gd name="connsiteX1" fmla="*/ 3652246 w 4862555"/>
              <a:gd name="connsiteY1" fmla="*/ 0 h 7111136"/>
              <a:gd name="connsiteX2" fmla="*/ 4862555 w 4862555"/>
              <a:gd name="connsiteY2" fmla="*/ 2355029 h 7111136"/>
              <a:gd name="connsiteX3" fmla="*/ 4857148 w 4862555"/>
              <a:gd name="connsiteY3" fmla="*/ 4794303 h 7111136"/>
              <a:gd name="connsiteX4" fmla="*/ 4859360 w 4862555"/>
              <a:gd name="connsiteY4" fmla="*/ 7111136 h 7111136"/>
              <a:gd name="connsiteX5" fmla="*/ 0 w 4862555"/>
              <a:gd name="connsiteY5" fmla="*/ 7085811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4303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9016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871972 w 4873486"/>
              <a:gd name="connsiteY2" fmla="*/ 2326748 h 7111136"/>
              <a:gd name="connsiteX3" fmla="*/ 4871274 w 4873486"/>
              <a:gd name="connsiteY3" fmla="*/ 4799016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5163"/>
              <a:gd name="connsiteY0" fmla="*/ 7104665 h 7111136"/>
              <a:gd name="connsiteX1" fmla="*/ 3666372 w 4875163"/>
              <a:gd name="connsiteY1" fmla="*/ 0 h 7111136"/>
              <a:gd name="connsiteX2" fmla="*/ 4871972 w 4875163"/>
              <a:gd name="connsiteY2" fmla="*/ 2326748 h 7111136"/>
              <a:gd name="connsiteX3" fmla="*/ 4871274 w 4875163"/>
              <a:gd name="connsiteY3" fmla="*/ 4799016 h 7111136"/>
              <a:gd name="connsiteX4" fmla="*/ 4873486 w 4875163"/>
              <a:gd name="connsiteY4" fmla="*/ 7111136 h 7111136"/>
              <a:gd name="connsiteX5" fmla="*/ 0 w 4875163"/>
              <a:gd name="connsiteY5" fmla="*/ 7104665 h 7111136"/>
              <a:gd name="connsiteX0" fmla="*/ 0 w 4984444"/>
              <a:gd name="connsiteY0" fmla="*/ 7104665 h 7111136"/>
              <a:gd name="connsiteX1" fmla="*/ 3666372 w 4984444"/>
              <a:gd name="connsiteY1" fmla="*/ 0 h 7111136"/>
              <a:gd name="connsiteX2" fmla="*/ 4871972 w 4984444"/>
              <a:gd name="connsiteY2" fmla="*/ 2326748 h 7111136"/>
              <a:gd name="connsiteX3" fmla="*/ 4984287 w 4984444"/>
              <a:gd name="connsiteY3" fmla="*/ 4817872 h 7111136"/>
              <a:gd name="connsiteX4" fmla="*/ 4873486 w 4984444"/>
              <a:gd name="connsiteY4" fmla="*/ 7111136 h 7111136"/>
              <a:gd name="connsiteX5" fmla="*/ 0 w 4984444"/>
              <a:gd name="connsiteY5" fmla="*/ 7104665 h 7111136"/>
              <a:gd name="connsiteX0" fmla="*/ 0 w 4875164"/>
              <a:gd name="connsiteY0" fmla="*/ 7104665 h 7111136"/>
              <a:gd name="connsiteX1" fmla="*/ 3666372 w 4875164"/>
              <a:gd name="connsiteY1" fmla="*/ 0 h 7111136"/>
              <a:gd name="connsiteX2" fmla="*/ 4871972 w 4875164"/>
              <a:gd name="connsiteY2" fmla="*/ 2326748 h 7111136"/>
              <a:gd name="connsiteX3" fmla="*/ 4871276 w 4875164"/>
              <a:gd name="connsiteY3" fmla="*/ 4836728 h 7111136"/>
              <a:gd name="connsiteX4" fmla="*/ 4873486 w 4875164"/>
              <a:gd name="connsiteY4" fmla="*/ 7111136 h 7111136"/>
              <a:gd name="connsiteX5" fmla="*/ 0 w 4875164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871276 w 4873486"/>
              <a:gd name="connsiteY3" fmla="*/ 4836728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719025 w 4873486"/>
              <a:gd name="connsiteY3" fmla="*/ 4693853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720435"/>
              <a:gd name="connsiteY0" fmla="*/ 7104665 h 7104665"/>
              <a:gd name="connsiteX1" fmla="*/ 3666372 w 4720435"/>
              <a:gd name="connsiteY1" fmla="*/ 0 h 7104665"/>
              <a:gd name="connsiteX2" fmla="*/ 4710205 w 4720435"/>
              <a:gd name="connsiteY2" fmla="*/ 2021948 h 7104665"/>
              <a:gd name="connsiteX3" fmla="*/ 4719025 w 4720435"/>
              <a:gd name="connsiteY3" fmla="*/ 4693853 h 7104665"/>
              <a:gd name="connsiteX4" fmla="*/ 4711719 w 4720435"/>
              <a:gd name="connsiteY4" fmla="*/ 5606186 h 7104665"/>
              <a:gd name="connsiteX5" fmla="*/ 0 w 4720435"/>
              <a:gd name="connsiteY5" fmla="*/ 7104665 h 7104665"/>
              <a:gd name="connsiteX0" fmla="*/ 0 w 3940147"/>
              <a:gd name="connsiteY0" fmla="*/ 5571143 h 5606186"/>
              <a:gd name="connsiteX1" fmla="*/ 2886084 w 3940147"/>
              <a:gd name="connsiteY1" fmla="*/ 0 h 5606186"/>
              <a:gd name="connsiteX2" fmla="*/ 3929917 w 3940147"/>
              <a:gd name="connsiteY2" fmla="*/ 2021948 h 5606186"/>
              <a:gd name="connsiteX3" fmla="*/ 3938737 w 3940147"/>
              <a:gd name="connsiteY3" fmla="*/ 4693853 h 5606186"/>
              <a:gd name="connsiteX4" fmla="*/ 3931431 w 3940147"/>
              <a:gd name="connsiteY4" fmla="*/ 5606186 h 5606186"/>
              <a:gd name="connsiteX5" fmla="*/ 0 w 3940147"/>
              <a:gd name="connsiteY5" fmla="*/ 5571143 h 5606186"/>
              <a:gd name="connsiteX0" fmla="*/ 0 w 3939313"/>
              <a:gd name="connsiteY0" fmla="*/ 5571143 h 5606186"/>
              <a:gd name="connsiteX1" fmla="*/ 2886084 w 3939313"/>
              <a:gd name="connsiteY1" fmla="*/ 0 h 5606186"/>
              <a:gd name="connsiteX2" fmla="*/ 3910886 w 3939313"/>
              <a:gd name="connsiteY2" fmla="*/ 2002898 h 5606186"/>
              <a:gd name="connsiteX3" fmla="*/ 3938737 w 3939313"/>
              <a:gd name="connsiteY3" fmla="*/ 4693853 h 5606186"/>
              <a:gd name="connsiteX4" fmla="*/ 3931431 w 3939313"/>
              <a:gd name="connsiteY4" fmla="*/ 5606186 h 5606186"/>
              <a:gd name="connsiteX5" fmla="*/ 0 w 3939313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02898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12966"/>
              <a:gd name="connsiteY0" fmla="*/ 5571143 h 5609320"/>
              <a:gd name="connsiteX1" fmla="*/ 2886084 w 3912966"/>
              <a:gd name="connsiteY1" fmla="*/ 0 h 5609320"/>
              <a:gd name="connsiteX2" fmla="*/ 3910886 w 3912966"/>
              <a:gd name="connsiteY2" fmla="*/ 2012295 h 5609320"/>
              <a:gd name="connsiteX3" fmla="*/ 3910192 w 3912966"/>
              <a:gd name="connsiteY3" fmla="*/ 4703381 h 5609320"/>
              <a:gd name="connsiteX4" fmla="*/ 3868863 w 3912966"/>
              <a:gd name="connsiteY4" fmla="*/ 5609320 h 5609320"/>
              <a:gd name="connsiteX5" fmla="*/ 0 w 3912966"/>
              <a:gd name="connsiteY5" fmla="*/ 5571143 h 5609320"/>
              <a:gd name="connsiteX0" fmla="*/ 0 w 3915790"/>
              <a:gd name="connsiteY0" fmla="*/ 5571143 h 5593663"/>
              <a:gd name="connsiteX1" fmla="*/ 2886084 w 3915790"/>
              <a:gd name="connsiteY1" fmla="*/ 0 h 5593663"/>
              <a:gd name="connsiteX2" fmla="*/ 3910886 w 3915790"/>
              <a:gd name="connsiteY2" fmla="*/ 2012295 h 5593663"/>
              <a:gd name="connsiteX3" fmla="*/ 3910192 w 3915790"/>
              <a:gd name="connsiteY3" fmla="*/ 4703381 h 5593663"/>
              <a:gd name="connsiteX4" fmla="*/ 3915790 w 3915790"/>
              <a:gd name="connsiteY4" fmla="*/ 5593663 h 5593663"/>
              <a:gd name="connsiteX5" fmla="*/ 0 w 3915790"/>
              <a:gd name="connsiteY5" fmla="*/ 5571143 h 5593663"/>
              <a:gd name="connsiteX0" fmla="*/ 0 w 3916271"/>
              <a:gd name="connsiteY0" fmla="*/ 5571143 h 5593663"/>
              <a:gd name="connsiteX1" fmla="*/ 2886084 w 3916271"/>
              <a:gd name="connsiteY1" fmla="*/ 0 h 5593663"/>
              <a:gd name="connsiteX2" fmla="*/ 3910886 w 3916271"/>
              <a:gd name="connsiteY2" fmla="*/ 2012295 h 5593663"/>
              <a:gd name="connsiteX3" fmla="*/ 3910192 w 3916271"/>
              <a:gd name="connsiteY3" fmla="*/ 4703381 h 5593663"/>
              <a:gd name="connsiteX4" fmla="*/ 3915790 w 3916271"/>
              <a:gd name="connsiteY4" fmla="*/ 5593663 h 5593663"/>
              <a:gd name="connsiteX5" fmla="*/ 0 w 3916271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9583" h="5593663">
                <a:moveTo>
                  <a:pt x="0" y="5571143"/>
                </a:moveTo>
                <a:lnTo>
                  <a:pt x="2886084" y="0"/>
                </a:lnTo>
                <a:cubicBezTo>
                  <a:pt x="3296866" y="781336"/>
                  <a:pt x="3503232" y="1243485"/>
                  <a:pt x="3914014" y="2024821"/>
                </a:cubicBezTo>
                <a:cubicBezTo>
                  <a:pt x="3912240" y="2295005"/>
                  <a:pt x="3918271" y="3614728"/>
                  <a:pt x="3919583" y="4687730"/>
                </a:cubicBezTo>
                <a:cubicBezTo>
                  <a:pt x="3917192" y="5350405"/>
                  <a:pt x="3918181" y="5087563"/>
                  <a:pt x="3915790" y="5593663"/>
                </a:cubicBezTo>
                <a:lnTo>
                  <a:pt x="0" y="5571143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90000"/>
                </a:srgbClr>
              </a:gs>
              <a:gs pos="1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6" name="Triangle isocèle 7"/>
          <p:cNvSpPr/>
          <p:nvPr userDrawn="1"/>
        </p:nvSpPr>
        <p:spPr>
          <a:xfrm rot="16200000">
            <a:off x="6825055" y="-469057"/>
            <a:ext cx="1874105" cy="2802782"/>
          </a:xfrm>
          <a:custGeom>
            <a:avLst/>
            <a:gdLst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4540840 w 4540840"/>
              <a:gd name="connsiteY2" fmla="*/ 4404897 h 4404897"/>
              <a:gd name="connsiteX3" fmla="*/ 0 w 4540840"/>
              <a:gd name="connsiteY3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0 w 4540840"/>
              <a:gd name="connsiteY4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2933996 w 4540840"/>
              <a:gd name="connsiteY4" fmla="*/ 4404420 h 4404897"/>
              <a:gd name="connsiteX5" fmla="*/ 0 w 4540840"/>
              <a:gd name="connsiteY5" fmla="*/ 4404897 h 4404897"/>
              <a:gd name="connsiteX0" fmla="*/ 0 w 2933997"/>
              <a:gd name="connsiteY0" fmla="*/ 4404897 h 4404897"/>
              <a:gd name="connsiteX1" fmla="*/ 2270420 w 2933997"/>
              <a:gd name="connsiteY1" fmla="*/ 0 h 4404897"/>
              <a:gd name="connsiteX2" fmla="*/ 2933997 w 2933997"/>
              <a:gd name="connsiteY2" fmla="*/ 1284148 h 4404897"/>
              <a:gd name="connsiteX3" fmla="*/ 2933573 w 2933997"/>
              <a:gd name="connsiteY3" fmla="*/ 3532921 h 4404897"/>
              <a:gd name="connsiteX4" fmla="*/ 2933996 w 2933997"/>
              <a:gd name="connsiteY4" fmla="*/ 4404420 h 4404897"/>
              <a:gd name="connsiteX5" fmla="*/ 0 w 2933997"/>
              <a:gd name="connsiteY5" fmla="*/ 4404897 h 440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3997" h="44048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86000"/>
                </a:srgbClr>
              </a:gs>
              <a:gs pos="1000">
                <a:schemeClr val="bg1">
                  <a:alpha val="3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7" name="Triangle isocèle 8"/>
          <p:cNvSpPr/>
          <p:nvPr userDrawn="1"/>
        </p:nvSpPr>
        <p:spPr>
          <a:xfrm rot="16200000">
            <a:off x="7319312" y="360679"/>
            <a:ext cx="1872209" cy="1816159"/>
          </a:xfrm>
          <a:prstGeom prst="triangle">
            <a:avLst/>
          </a:prstGeom>
          <a:gradFill flip="none" rotWithShape="1">
            <a:gsLst>
              <a:gs pos="81000">
                <a:srgbClr val="004D6F">
                  <a:alpha val="79000"/>
                </a:srgbClr>
              </a:gs>
              <a:gs pos="5000">
                <a:schemeClr val="bg1">
                  <a:alpha val="3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14363" y="369888"/>
            <a:ext cx="2817812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S:\serv_com\01_CHARTE-INSA-Rennes\2014\08_Modèles-PPT\Triangle-bas.eps"/>
          <p:cNvPicPr>
            <a:picLocks noChangeAspect="1" noChangeArrowheads="1"/>
          </p:cNvPicPr>
          <p:nvPr userDrawn="1"/>
        </p:nvPicPr>
        <p:blipFill>
          <a:blip r:embed="rId3"/>
          <a:srcRect b="42645"/>
          <a:stretch>
            <a:fillRect/>
          </a:stretch>
        </p:blipFill>
        <p:spPr bwMode="auto">
          <a:xfrm>
            <a:off x="3419475" y="6353175"/>
            <a:ext cx="20891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2413" y="222250"/>
            <a:ext cx="1366837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riangle isocèle 10"/>
          <p:cNvSpPr/>
          <p:nvPr userDrawn="1"/>
        </p:nvSpPr>
        <p:spPr>
          <a:xfrm rot="16200000">
            <a:off x="7004517" y="-797387"/>
            <a:ext cx="1342487" cy="2933821"/>
          </a:xfrm>
          <a:custGeom>
            <a:avLst/>
            <a:gdLst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7304492 w 7304492"/>
              <a:gd name="connsiteY2" fmla="*/ 7085811 h 7085811"/>
              <a:gd name="connsiteX3" fmla="*/ 0 w 7304492"/>
              <a:gd name="connsiteY3" fmla="*/ 7085811 h 7085811"/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4862555 w 7304492"/>
              <a:gd name="connsiteY2" fmla="*/ 2355029 h 7085811"/>
              <a:gd name="connsiteX3" fmla="*/ 7304492 w 7304492"/>
              <a:gd name="connsiteY3" fmla="*/ 7085811 h 7085811"/>
              <a:gd name="connsiteX4" fmla="*/ 0 w 7304492"/>
              <a:gd name="connsiteY4" fmla="*/ 7085811 h 7085811"/>
              <a:gd name="connsiteX0" fmla="*/ 0 w 7304492"/>
              <a:gd name="connsiteY0" fmla="*/ 7085811 h 7092282"/>
              <a:gd name="connsiteX1" fmla="*/ 3652246 w 7304492"/>
              <a:gd name="connsiteY1" fmla="*/ 0 h 7092282"/>
              <a:gd name="connsiteX2" fmla="*/ 4862555 w 7304492"/>
              <a:gd name="connsiteY2" fmla="*/ 2355029 h 7092282"/>
              <a:gd name="connsiteX3" fmla="*/ 7304492 w 7304492"/>
              <a:gd name="connsiteY3" fmla="*/ 7085811 h 7092282"/>
              <a:gd name="connsiteX4" fmla="*/ 4840524 w 7304492"/>
              <a:gd name="connsiteY4" fmla="*/ 7092282 h 7092282"/>
              <a:gd name="connsiteX5" fmla="*/ 0 w 7304492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47730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57148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111136"/>
              <a:gd name="connsiteX1" fmla="*/ 3652246 w 4862555"/>
              <a:gd name="connsiteY1" fmla="*/ 0 h 7111136"/>
              <a:gd name="connsiteX2" fmla="*/ 4862555 w 4862555"/>
              <a:gd name="connsiteY2" fmla="*/ 2355029 h 7111136"/>
              <a:gd name="connsiteX3" fmla="*/ 4857148 w 4862555"/>
              <a:gd name="connsiteY3" fmla="*/ 4794303 h 7111136"/>
              <a:gd name="connsiteX4" fmla="*/ 4859360 w 4862555"/>
              <a:gd name="connsiteY4" fmla="*/ 7111136 h 7111136"/>
              <a:gd name="connsiteX5" fmla="*/ 0 w 4862555"/>
              <a:gd name="connsiteY5" fmla="*/ 7085811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4303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9016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871972 w 4873486"/>
              <a:gd name="connsiteY2" fmla="*/ 2326748 h 7111136"/>
              <a:gd name="connsiteX3" fmla="*/ 4871274 w 4873486"/>
              <a:gd name="connsiteY3" fmla="*/ 4799016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5163"/>
              <a:gd name="connsiteY0" fmla="*/ 7104665 h 7111136"/>
              <a:gd name="connsiteX1" fmla="*/ 3666372 w 4875163"/>
              <a:gd name="connsiteY1" fmla="*/ 0 h 7111136"/>
              <a:gd name="connsiteX2" fmla="*/ 4871972 w 4875163"/>
              <a:gd name="connsiteY2" fmla="*/ 2326748 h 7111136"/>
              <a:gd name="connsiteX3" fmla="*/ 4871274 w 4875163"/>
              <a:gd name="connsiteY3" fmla="*/ 4799016 h 7111136"/>
              <a:gd name="connsiteX4" fmla="*/ 4873486 w 4875163"/>
              <a:gd name="connsiteY4" fmla="*/ 7111136 h 7111136"/>
              <a:gd name="connsiteX5" fmla="*/ 0 w 4875163"/>
              <a:gd name="connsiteY5" fmla="*/ 7104665 h 7111136"/>
              <a:gd name="connsiteX0" fmla="*/ 0 w 4984444"/>
              <a:gd name="connsiteY0" fmla="*/ 7104665 h 7111136"/>
              <a:gd name="connsiteX1" fmla="*/ 3666372 w 4984444"/>
              <a:gd name="connsiteY1" fmla="*/ 0 h 7111136"/>
              <a:gd name="connsiteX2" fmla="*/ 4871972 w 4984444"/>
              <a:gd name="connsiteY2" fmla="*/ 2326748 h 7111136"/>
              <a:gd name="connsiteX3" fmla="*/ 4984287 w 4984444"/>
              <a:gd name="connsiteY3" fmla="*/ 4817872 h 7111136"/>
              <a:gd name="connsiteX4" fmla="*/ 4873486 w 4984444"/>
              <a:gd name="connsiteY4" fmla="*/ 7111136 h 7111136"/>
              <a:gd name="connsiteX5" fmla="*/ 0 w 4984444"/>
              <a:gd name="connsiteY5" fmla="*/ 7104665 h 7111136"/>
              <a:gd name="connsiteX0" fmla="*/ 0 w 4875164"/>
              <a:gd name="connsiteY0" fmla="*/ 7104665 h 7111136"/>
              <a:gd name="connsiteX1" fmla="*/ 3666372 w 4875164"/>
              <a:gd name="connsiteY1" fmla="*/ 0 h 7111136"/>
              <a:gd name="connsiteX2" fmla="*/ 4871972 w 4875164"/>
              <a:gd name="connsiteY2" fmla="*/ 2326748 h 7111136"/>
              <a:gd name="connsiteX3" fmla="*/ 4871276 w 4875164"/>
              <a:gd name="connsiteY3" fmla="*/ 4836728 h 7111136"/>
              <a:gd name="connsiteX4" fmla="*/ 4873486 w 4875164"/>
              <a:gd name="connsiteY4" fmla="*/ 7111136 h 7111136"/>
              <a:gd name="connsiteX5" fmla="*/ 0 w 4875164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871276 w 4873486"/>
              <a:gd name="connsiteY3" fmla="*/ 4836728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719025 w 4873486"/>
              <a:gd name="connsiteY3" fmla="*/ 4693853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720435"/>
              <a:gd name="connsiteY0" fmla="*/ 7104665 h 7104665"/>
              <a:gd name="connsiteX1" fmla="*/ 3666372 w 4720435"/>
              <a:gd name="connsiteY1" fmla="*/ 0 h 7104665"/>
              <a:gd name="connsiteX2" fmla="*/ 4710205 w 4720435"/>
              <a:gd name="connsiteY2" fmla="*/ 2021948 h 7104665"/>
              <a:gd name="connsiteX3" fmla="*/ 4719025 w 4720435"/>
              <a:gd name="connsiteY3" fmla="*/ 4693853 h 7104665"/>
              <a:gd name="connsiteX4" fmla="*/ 4711719 w 4720435"/>
              <a:gd name="connsiteY4" fmla="*/ 5606186 h 7104665"/>
              <a:gd name="connsiteX5" fmla="*/ 0 w 4720435"/>
              <a:gd name="connsiteY5" fmla="*/ 7104665 h 7104665"/>
              <a:gd name="connsiteX0" fmla="*/ 0 w 3940147"/>
              <a:gd name="connsiteY0" fmla="*/ 5571143 h 5606186"/>
              <a:gd name="connsiteX1" fmla="*/ 2886084 w 3940147"/>
              <a:gd name="connsiteY1" fmla="*/ 0 h 5606186"/>
              <a:gd name="connsiteX2" fmla="*/ 3929917 w 3940147"/>
              <a:gd name="connsiteY2" fmla="*/ 2021948 h 5606186"/>
              <a:gd name="connsiteX3" fmla="*/ 3938737 w 3940147"/>
              <a:gd name="connsiteY3" fmla="*/ 4693853 h 5606186"/>
              <a:gd name="connsiteX4" fmla="*/ 3931431 w 3940147"/>
              <a:gd name="connsiteY4" fmla="*/ 5606186 h 5606186"/>
              <a:gd name="connsiteX5" fmla="*/ 0 w 3940147"/>
              <a:gd name="connsiteY5" fmla="*/ 5571143 h 5606186"/>
              <a:gd name="connsiteX0" fmla="*/ 0 w 3939313"/>
              <a:gd name="connsiteY0" fmla="*/ 5571143 h 5606186"/>
              <a:gd name="connsiteX1" fmla="*/ 2886084 w 3939313"/>
              <a:gd name="connsiteY1" fmla="*/ 0 h 5606186"/>
              <a:gd name="connsiteX2" fmla="*/ 3910886 w 3939313"/>
              <a:gd name="connsiteY2" fmla="*/ 2002898 h 5606186"/>
              <a:gd name="connsiteX3" fmla="*/ 3938737 w 3939313"/>
              <a:gd name="connsiteY3" fmla="*/ 4693853 h 5606186"/>
              <a:gd name="connsiteX4" fmla="*/ 3931431 w 3939313"/>
              <a:gd name="connsiteY4" fmla="*/ 5606186 h 5606186"/>
              <a:gd name="connsiteX5" fmla="*/ 0 w 3939313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02898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12966"/>
              <a:gd name="connsiteY0" fmla="*/ 5571143 h 5609320"/>
              <a:gd name="connsiteX1" fmla="*/ 2886084 w 3912966"/>
              <a:gd name="connsiteY1" fmla="*/ 0 h 5609320"/>
              <a:gd name="connsiteX2" fmla="*/ 3910886 w 3912966"/>
              <a:gd name="connsiteY2" fmla="*/ 2012295 h 5609320"/>
              <a:gd name="connsiteX3" fmla="*/ 3910192 w 3912966"/>
              <a:gd name="connsiteY3" fmla="*/ 4703381 h 5609320"/>
              <a:gd name="connsiteX4" fmla="*/ 3868863 w 3912966"/>
              <a:gd name="connsiteY4" fmla="*/ 5609320 h 5609320"/>
              <a:gd name="connsiteX5" fmla="*/ 0 w 3912966"/>
              <a:gd name="connsiteY5" fmla="*/ 5571143 h 5609320"/>
              <a:gd name="connsiteX0" fmla="*/ 0 w 3915790"/>
              <a:gd name="connsiteY0" fmla="*/ 5571143 h 5593663"/>
              <a:gd name="connsiteX1" fmla="*/ 2886084 w 3915790"/>
              <a:gd name="connsiteY1" fmla="*/ 0 h 5593663"/>
              <a:gd name="connsiteX2" fmla="*/ 3910886 w 3915790"/>
              <a:gd name="connsiteY2" fmla="*/ 2012295 h 5593663"/>
              <a:gd name="connsiteX3" fmla="*/ 3910192 w 3915790"/>
              <a:gd name="connsiteY3" fmla="*/ 4703381 h 5593663"/>
              <a:gd name="connsiteX4" fmla="*/ 3915790 w 3915790"/>
              <a:gd name="connsiteY4" fmla="*/ 5593663 h 5593663"/>
              <a:gd name="connsiteX5" fmla="*/ 0 w 3915790"/>
              <a:gd name="connsiteY5" fmla="*/ 5571143 h 5593663"/>
              <a:gd name="connsiteX0" fmla="*/ 0 w 3916271"/>
              <a:gd name="connsiteY0" fmla="*/ 5571143 h 5593663"/>
              <a:gd name="connsiteX1" fmla="*/ 2886084 w 3916271"/>
              <a:gd name="connsiteY1" fmla="*/ 0 h 5593663"/>
              <a:gd name="connsiteX2" fmla="*/ 3910886 w 3916271"/>
              <a:gd name="connsiteY2" fmla="*/ 2012295 h 5593663"/>
              <a:gd name="connsiteX3" fmla="*/ 3910192 w 3916271"/>
              <a:gd name="connsiteY3" fmla="*/ 4703381 h 5593663"/>
              <a:gd name="connsiteX4" fmla="*/ 3915790 w 3916271"/>
              <a:gd name="connsiteY4" fmla="*/ 5593663 h 5593663"/>
              <a:gd name="connsiteX5" fmla="*/ 0 w 3916271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4148574 h 4171094"/>
              <a:gd name="connsiteX1" fmla="*/ 2153516 w 3919583"/>
              <a:gd name="connsiteY1" fmla="*/ 0 h 4171094"/>
              <a:gd name="connsiteX2" fmla="*/ 3914014 w 3919583"/>
              <a:gd name="connsiteY2" fmla="*/ 602252 h 4171094"/>
              <a:gd name="connsiteX3" fmla="*/ 3919583 w 3919583"/>
              <a:gd name="connsiteY3" fmla="*/ 3265161 h 4171094"/>
              <a:gd name="connsiteX4" fmla="*/ 3915790 w 3919583"/>
              <a:gd name="connsiteY4" fmla="*/ 4171094 h 4171094"/>
              <a:gd name="connsiteX5" fmla="*/ 0 w 3919583"/>
              <a:gd name="connsiteY5" fmla="*/ 4148574 h 4171094"/>
              <a:gd name="connsiteX0" fmla="*/ 0 w 3919583"/>
              <a:gd name="connsiteY0" fmla="*/ 4148574 h 4171094"/>
              <a:gd name="connsiteX1" fmla="*/ 2153516 w 3919583"/>
              <a:gd name="connsiteY1" fmla="*/ 0 h 4171094"/>
              <a:gd name="connsiteX2" fmla="*/ 2170505 w 3919583"/>
              <a:gd name="connsiteY2" fmla="*/ 1892836 h 4171094"/>
              <a:gd name="connsiteX3" fmla="*/ 3919583 w 3919583"/>
              <a:gd name="connsiteY3" fmla="*/ 3265161 h 4171094"/>
              <a:gd name="connsiteX4" fmla="*/ 3915790 w 3919583"/>
              <a:gd name="connsiteY4" fmla="*/ 4171094 h 4171094"/>
              <a:gd name="connsiteX5" fmla="*/ 0 w 3919583"/>
              <a:gd name="connsiteY5" fmla="*/ 4148574 h 4171094"/>
              <a:gd name="connsiteX0" fmla="*/ 0 w 3915793"/>
              <a:gd name="connsiteY0" fmla="*/ 4148574 h 4171094"/>
              <a:gd name="connsiteX1" fmla="*/ 2153516 w 3915793"/>
              <a:gd name="connsiteY1" fmla="*/ 0 h 4171094"/>
              <a:gd name="connsiteX2" fmla="*/ 2170505 w 3915793"/>
              <a:gd name="connsiteY2" fmla="*/ 1892836 h 4171094"/>
              <a:gd name="connsiteX3" fmla="*/ 2190725 w 3915793"/>
              <a:gd name="connsiteY3" fmla="*/ 3265165 h 4171094"/>
              <a:gd name="connsiteX4" fmla="*/ 3915790 w 3915793"/>
              <a:gd name="connsiteY4" fmla="*/ 4171094 h 4171094"/>
              <a:gd name="connsiteX5" fmla="*/ 0 w 3915793"/>
              <a:gd name="connsiteY5" fmla="*/ 4148574 h 4171094"/>
              <a:gd name="connsiteX0" fmla="*/ 0 w 3963302"/>
              <a:gd name="connsiteY0" fmla="*/ 4148574 h 4171094"/>
              <a:gd name="connsiteX1" fmla="*/ 2153516 w 3963302"/>
              <a:gd name="connsiteY1" fmla="*/ 0 h 4171094"/>
              <a:gd name="connsiteX2" fmla="*/ 2170505 w 3963302"/>
              <a:gd name="connsiteY2" fmla="*/ 1892836 h 4171094"/>
              <a:gd name="connsiteX3" fmla="*/ 3915790 w 3963302"/>
              <a:gd name="connsiteY3" fmla="*/ 4171094 h 4171094"/>
              <a:gd name="connsiteX4" fmla="*/ 0 w 3963302"/>
              <a:gd name="connsiteY4" fmla="*/ 4148574 h 4171094"/>
              <a:gd name="connsiteX0" fmla="*/ 0 w 3971475"/>
              <a:gd name="connsiteY0" fmla="*/ 4148574 h 4171094"/>
              <a:gd name="connsiteX1" fmla="*/ 2153516 w 3971475"/>
              <a:gd name="connsiteY1" fmla="*/ 0 h 4171094"/>
              <a:gd name="connsiteX2" fmla="*/ 3915790 w 3971475"/>
              <a:gd name="connsiteY2" fmla="*/ 4171094 h 4171094"/>
              <a:gd name="connsiteX3" fmla="*/ 0 w 3971475"/>
              <a:gd name="connsiteY3" fmla="*/ 4148574 h 4171094"/>
              <a:gd name="connsiteX0" fmla="*/ 0 w 2530710"/>
              <a:gd name="connsiteY0" fmla="*/ 4148574 h 4171098"/>
              <a:gd name="connsiteX1" fmla="*/ 2153516 w 2530710"/>
              <a:gd name="connsiteY1" fmla="*/ 0 h 4171098"/>
              <a:gd name="connsiteX2" fmla="*/ 2128327 w 2530710"/>
              <a:gd name="connsiteY2" fmla="*/ 4171098 h 4171098"/>
              <a:gd name="connsiteX3" fmla="*/ 0 w 2530710"/>
              <a:gd name="connsiteY3" fmla="*/ 4148574 h 4171098"/>
              <a:gd name="connsiteX0" fmla="*/ 0 w 2438750"/>
              <a:gd name="connsiteY0" fmla="*/ 4148574 h 4171098"/>
              <a:gd name="connsiteX1" fmla="*/ 2153516 w 2438750"/>
              <a:gd name="connsiteY1" fmla="*/ 0 h 4171098"/>
              <a:gd name="connsiteX2" fmla="*/ 2128327 w 2438750"/>
              <a:gd name="connsiteY2" fmla="*/ 4171098 h 4171098"/>
              <a:gd name="connsiteX3" fmla="*/ 0 w 2438750"/>
              <a:gd name="connsiteY3" fmla="*/ 4148574 h 4171098"/>
              <a:gd name="connsiteX0" fmla="*/ 0 w 2153516"/>
              <a:gd name="connsiteY0" fmla="*/ 4148574 h 4171098"/>
              <a:gd name="connsiteX1" fmla="*/ 2153516 w 2153516"/>
              <a:gd name="connsiteY1" fmla="*/ 0 h 4171098"/>
              <a:gd name="connsiteX2" fmla="*/ 2128327 w 2153516"/>
              <a:gd name="connsiteY2" fmla="*/ 4171098 h 4171098"/>
              <a:gd name="connsiteX3" fmla="*/ 0 w 2153516"/>
              <a:gd name="connsiteY3" fmla="*/ 4148574 h 4171098"/>
              <a:gd name="connsiteX0" fmla="*/ 0 w 2155023"/>
              <a:gd name="connsiteY0" fmla="*/ 4148574 h 4171098"/>
              <a:gd name="connsiteX1" fmla="*/ 2153516 w 2155023"/>
              <a:gd name="connsiteY1" fmla="*/ 0 h 4171098"/>
              <a:gd name="connsiteX2" fmla="*/ 2128327 w 2155023"/>
              <a:gd name="connsiteY2" fmla="*/ 4171098 h 4171098"/>
              <a:gd name="connsiteX3" fmla="*/ 0 w 2155023"/>
              <a:gd name="connsiteY3" fmla="*/ 4148574 h 4171098"/>
              <a:gd name="connsiteX0" fmla="*/ 0 w 2161634"/>
              <a:gd name="connsiteY0" fmla="*/ 4148574 h 4171098"/>
              <a:gd name="connsiteX1" fmla="*/ 2153516 w 2161634"/>
              <a:gd name="connsiteY1" fmla="*/ 0 h 4171098"/>
              <a:gd name="connsiteX2" fmla="*/ 2157630 w 2161634"/>
              <a:gd name="connsiteY2" fmla="*/ 4171098 h 4171098"/>
              <a:gd name="connsiteX3" fmla="*/ 0 w 2161634"/>
              <a:gd name="connsiteY3" fmla="*/ 4148574 h 4171098"/>
              <a:gd name="connsiteX0" fmla="*/ 0 w 2161634"/>
              <a:gd name="connsiteY0" fmla="*/ 4163240 h 4171098"/>
              <a:gd name="connsiteX1" fmla="*/ 2153516 w 2161634"/>
              <a:gd name="connsiteY1" fmla="*/ 0 h 4171098"/>
              <a:gd name="connsiteX2" fmla="*/ 2157630 w 2161634"/>
              <a:gd name="connsiteY2" fmla="*/ 4171098 h 4171098"/>
              <a:gd name="connsiteX3" fmla="*/ 0 w 2161634"/>
              <a:gd name="connsiteY3" fmla="*/ 4163240 h 4171098"/>
              <a:gd name="connsiteX0" fmla="*/ 0 w 2168034"/>
              <a:gd name="connsiteY0" fmla="*/ 4174397 h 4182255"/>
              <a:gd name="connsiteX1" fmla="*/ 2164660 w 2168034"/>
              <a:gd name="connsiteY1" fmla="*/ 0 h 4182255"/>
              <a:gd name="connsiteX2" fmla="*/ 2157630 w 2168034"/>
              <a:gd name="connsiteY2" fmla="*/ 4182255 h 4182255"/>
              <a:gd name="connsiteX3" fmla="*/ 0 w 2168034"/>
              <a:gd name="connsiteY3" fmla="*/ 4174397 h 4182255"/>
              <a:gd name="connsiteX0" fmla="*/ 0 w 2164660"/>
              <a:gd name="connsiteY0" fmla="*/ 4174397 h 4182255"/>
              <a:gd name="connsiteX1" fmla="*/ 2164660 w 2164660"/>
              <a:gd name="connsiteY1" fmla="*/ 0 h 4182255"/>
              <a:gd name="connsiteX2" fmla="*/ 2157630 w 2164660"/>
              <a:gd name="connsiteY2" fmla="*/ 4182255 h 4182255"/>
              <a:gd name="connsiteX3" fmla="*/ 0 w 2164660"/>
              <a:gd name="connsiteY3" fmla="*/ 4174397 h 4182255"/>
              <a:gd name="connsiteX0" fmla="*/ 0 w 2166133"/>
              <a:gd name="connsiteY0" fmla="*/ 4174397 h 4182255"/>
              <a:gd name="connsiteX1" fmla="*/ 2164660 w 2166133"/>
              <a:gd name="connsiteY1" fmla="*/ 0 h 4182255"/>
              <a:gd name="connsiteX2" fmla="*/ 2163203 w 2166133"/>
              <a:gd name="connsiteY2" fmla="*/ 4182255 h 4182255"/>
              <a:gd name="connsiteX3" fmla="*/ 0 w 2166133"/>
              <a:gd name="connsiteY3" fmla="*/ 4174397 h 4182255"/>
              <a:gd name="connsiteX0" fmla="*/ 0 w 2164660"/>
              <a:gd name="connsiteY0" fmla="*/ 4174397 h 4182255"/>
              <a:gd name="connsiteX1" fmla="*/ 2164660 w 2164660"/>
              <a:gd name="connsiteY1" fmla="*/ 0 h 4182255"/>
              <a:gd name="connsiteX2" fmla="*/ 2163203 w 2164660"/>
              <a:gd name="connsiteY2" fmla="*/ 4182255 h 4182255"/>
              <a:gd name="connsiteX3" fmla="*/ 0 w 2164660"/>
              <a:gd name="connsiteY3" fmla="*/ 4174397 h 4182255"/>
              <a:gd name="connsiteX0" fmla="*/ 0 w 2164660"/>
              <a:gd name="connsiteY0" fmla="*/ 4174397 h 4187832"/>
              <a:gd name="connsiteX1" fmla="*/ 2164660 w 2164660"/>
              <a:gd name="connsiteY1" fmla="*/ 0 h 4187832"/>
              <a:gd name="connsiteX2" fmla="*/ 2163203 w 2164660"/>
              <a:gd name="connsiteY2" fmla="*/ 4187832 h 4187832"/>
              <a:gd name="connsiteX3" fmla="*/ 0 w 2164660"/>
              <a:gd name="connsiteY3" fmla="*/ 4174397 h 4187832"/>
              <a:gd name="connsiteX0" fmla="*/ 0 w 2165734"/>
              <a:gd name="connsiteY0" fmla="*/ 4174397 h 4187832"/>
              <a:gd name="connsiteX1" fmla="*/ 2164660 w 2165734"/>
              <a:gd name="connsiteY1" fmla="*/ 0 h 4187832"/>
              <a:gd name="connsiteX2" fmla="*/ 2163203 w 2165734"/>
              <a:gd name="connsiteY2" fmla="*/ 4187832 h 4187832"/>
              <a:gd name="connsiteX3" fmla="*/ 0 w 2165734"/>
              <a:gd name="connsiteY3" fmla="*/ 4174397 h 418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734" h="4187832">
                <a:moveTo>
                  <a:pt x="0" y="4174397"/>
                </a:moveTo>
                <a:lnTo>
                  <a:pt x="2164660" y="0"/>
                </a:lnTo>
                <a:cubicBezTo>
                  <a:pt x="2167064" y="1400325"/>
                  <a:pt x="2164923" y="2810636"/>
                  <a:pt x="2163203" y="4187832"/>
                </a:cubicBezTo>
                <a:lnTo>
                  <a:pt x="0" y="4174397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53000"/>
                </a:srgbClr>
              </a:gs>
              <a:gs pos="1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7" name="Triangle isocèle 7"/>
          <p:cNvSpPr/>
          <p:nvPr userDrawn="1"/>
        </p:nvSpPr>
        <p:spPr>
          <a:xfrm rot="16200000">
            <a:off x="8415064" y="-184611"/>
            <a:ext cx="542117" cy="917174"/>
          </a:xfrm>
          <a:custGeom>
            <a:avLst/>
            <a:gdLst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4540840 w 4540840"/>
              <a:gd name="connsiteY2" fmla="*/ 4404897 h 4404897"/>
              <a:gd name="connsiteX3" fmla="*/ 0 w 4540840"/>
              <a:gd name="connsiteY3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0 w 4540840"/>
              <a:gd name="connsiteY4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2933996 w 4540840"/>
              <a:gd name="connsiteY4" fmla="*/ 4404420 h 4404897"/>
              <a:gd name="connsiteX5" fmla="*/ 0 w 4540840"/>
              <a:gd name="connsiteY5" fmla="*/ 4404897 h 4404897"/>
              <a:gd name="connsiteX0" fmla="*/ 0 w 2933997"/>
              <a:gd name="connsiteY0" fmla="*/ 4404897 h 4404897"/>
              <a:gd name="connsiteX1" fmla="*/ 2270420 w 2933997"/>
              <a:gd name="connsiteY1" fmla="*/ 0 h 4404897"/>
              <a:gd name="connsiteX2" fmla="*/ 2933997 w 2933997"/>
              <a:gd name="connsiteY2" fmla="*/ 1284148 h 4404897"/>
              <a:gd name="connsiteX3" fmla="*/ 2933573 w 2933997"/>
              <a:gd name="connsiteY3" fmla="*/ 3532921 h 4404897"/>
              <a:gd name="connsiteX4" fmla="*/ 2933996 w 2933997"/>
              <a:gd name="connsiteY4" fmla="*/ 4404420 h 4404897"/>
              <a:gd name="connsiteX5" fmla="*/ 0 w 2933997"/>
              <a:gd name="connsiteY5" fmla="*/ 4404897 h 440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3997" h="44048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63000"/>
                </a:srgbClr>
              </a:gs>
              <a:gs pos="1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6200000">
            <a:off x="8490797" y="9746"/>
            <a:ext cx="623545" cy="684275"/>
          </a:xfrm>
          <a:prstGeom prst="triangle">
            <a:avLst/>
          </a:prstGeom>
          <a:gradFill flip="none" rotWithShape="1">
            <a:gsLst>
              <a:gs pos="81000">
                <a:srgbClr val="004D6F">
                  <a:alpha val="48000"/>
                </a:srgbClr>
              </a:gs>
              <a:gs pos="27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pic>
        <p:nvPicPr>
          <p:cNvPr id="9" name="Picture 4" descr="S:\serv_com\01_CHARTE-INSA-Rennes\2014\08_Modèles-PPT\Triangle-bas.eps"/>
          <p:cNvPicPr>
            <a:picLocks noChangeAspect="1" noChangeArrowheads="1"/>
          </p:cNvPicPr>
          <p:nvPr userDrawn="1"/>
        </p:nvPicPr>
        <p:blipFill>
          <a:blip r:embed="rId3"/>
          <a:srcRect b="42645"/>
          <a:stretch>
            <a:fillRect/>
          </a:stretch>
        </p:blipFill>
        <p:spPr bwMode="auto">
          <a:xfrm>
            <a:off x="1619250" y="6615113"/>
            <a:ext cx="1008063" cy="24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77633" y="1333549"/>
            <a:ext cx="8424936" cy="468773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lnSpc>
                <a:spcPct val="150000"/>
              </a:lnSpc>
              <a:buNone/>
              <a:defRPr sz="1400" baseline="0">
                <a:solidFill>
                  <a:srgbClr val="004D6F"/>
                </a:solidFill>
                <a:latin typeface="Arial" pitchFamily="34" charset="0"/>
                <a:cs typeface="Arial" pitchFamily="34" charset="0"/>
              </a:defRPr>
            </a:lvl2pPr>
            <a:lvl3pPr marL="914400" indent="0">
              <a:lnSpc>
                <a:spcPct val="150000"/>
              </a:lnSpc>
              <a:spcBef>
                <a:spcPts val="2400"/>
              </a:spcBef>
              <a:buNone/>
              <a:defRPr sz="1800">
                <a:solidFill>
                  <a:srgbClr val="587F8E"/>
                </a:solidFill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tre 11"/>
          <p:cNvSpPr>
            <a:spLocks noGrp="1"/>
          </p:cNvSpPr>
          <p:nvPr>
            <p:ph type="title"/>
          </p:nvPr>
        </p:nvSpPr>
        <p:spPr>
          <a:xfrm>
            <a:off x="2555776" y="6573878"/>
            <a:ext cx="5652120" cy="239498"/>
          </a:xfrm>
          <a:prstGeom prst="rect">
            <a:avLst/>
          </a:prstGeom>
        </p:spPr>
        <p:txBody>
          <a:bodyPr anchor="ctr"/>
          <a:lstStyle>
            <a:lvl1pPr algn="l">
              <a:defRPr sz="1050" b="0" baseline="0">
                <a:solidFill>
                  <a:srgbClr val="B2B2B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3"/>
          </p:nvPr>
        </p:nvSpPr>
        <p:spPr>
          <a:xfrm>
            <a:off x="1835696" y="121926"/>
            <a:ext cx="4608512" cy="42310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Image 7" descr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080" y="6237358"/>
            <a:ext cx="1495083" cy="620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0" y="222119"/>
            <a:ext cx="1366561" cy="2948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CustomShape 1"/>
          <p:cNvGrpSpPr/>
          <p:nvPr/>
        </p:nvGrpSpPr>
        <p:grpSpPr>
          <a:xfrm>
            <a:off x="6208736" y="-1263"/>
            <a:ext cx="2933646" cy="1342087"/>
            <a:chOff x="-1" y="0"/>
            <a:chExt cx="2933644" cy="1342085"/>
          </a:xfrm>
        </p:grpSpPr>
        <p:sp>
          <p:nvSpPr>
            <p:cNvPr id="316" name="Figure"/>
            <p:cNvSpPr/>
            <p:nvPr/>
          </p:nvSpPr>
          <p:spPr>
            <a:xfrm rot="16200000">
              <a:off x="795789" y="-795770"/>
              <a:ext cx="1342064" cy="2933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600" extrusionOk="0">
                  <a:moveTo>
                    <a:pt x="0" y="21531"/>
                  </a:moveTo>
                  <a:lnTo>
                    <a:pt x="21576" y="0"/>
                  </a:lnTo>
                  <a:cubicBezTo>
                    <a:pt x="21600" y="7223"/>
                    <a:pt x="21579" y="14497"/>
                    <a:pt x="21562" y="21600"/>
                  </a:cubicBezTo>
                  <a:lnTo>
                    <a:pt x="0" y="21531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FFFFFF">
                    <a:alpha val="0"/>
                  </a:srgbClr>
                </a:gs>
                <a:gs pos="91000">
                  <a:srgbClr val="004D6F">
                    <a:alpha val="52999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pc="-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7" name="Texte"/>
            <p:cNvSpPr/>
            <p:nvPr/>
          </p:nvSpPr>
          <p:spPr>
            <a:xfrm rot="16200000">
              <a:off x="795776" y="492693"/>
              <a:ext cx="1342086" cy="356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pc="-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 </a:t>
              </a:r>
            </a:p>
          </p:txBody>
        </p:sp>
      </p:grpSp>
      <p:grpSp>
        <p:nvGrpSpPr>
          <p:cNvPr id="321" name="CustomShape 2"/>
          <p:cNvGrpSpPr/>
          <p:nvPr/>
        </p:nvGrpSpPr>
        <p:grpSpPr>
          <a:xfrm>
            <a:off x="8227437" y="3596"/>
            <a:ext cx="916926" cy="541808"/>
            <a:chOff x="-1" y="-1"/>
            <a:chExt cx="916925" cy="541806"/>
          </a:xfrm>
        </p:grpSpPr>
        <p:sp>
          <p:nvSpPr>
            <p:cNvPr id="319" name="Figure"/>
            <p:cNvSpPr/>
            <p:nvPr/>
          </p:nvSpPr>
          <p:spPr>
            <a:xfrm rot="16200000">
              <a:off x="187558" y="-187561"/>
              <a:ext cx="541807" cy="91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715" y="0"/>
                  </a:lnTo>
                  <a:cubicBezTo>
                    <a:pt x="18355" y="2091"/>
                    <a:pt x="19960" y="4206"/>
                    <a:pt x="21600" y="6297"/>
                  </a:cubicBezTo>
                  <a:cubicBezTo>
                    <a:pt x="21599" y="9973"/>
                    <a:pt x="21598" y="13648"/>
                    <a:pt x="21597" y="17324"/>
                  </a:cubicBezTo>
                  <a:lnTo>
                    <a:pt x="21600" y="21598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1000">
                  <a:srgbClr val="FFFFFF">
                    <a:alpha val="0"/>
                  </a:srgbClr>
                </a:gs>
                <a:gs pos="91000">
                  <a:srgbClr val="004D6F">
                    <a:alpha val="6300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pc="-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0" name="Texte"/>
            <p:cNvSpPr/>
            <p:nvPr/>
          </p:nvSpPr>
          <p:spPr>
            <a:xfrm rot="16200000">
              <a:off x="187555" y="92553"/>
              <a:ext cx="541807" cy="356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pc="-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 </a:t>
              </a:r>
            </a:p>
          </p:txBody>
        </p:sp>
      </p:grpSp>
      <p:grpSp>
        <p:nvGrpSpPr>
          <p:cNvPr id="324" name="CustomShape 3"/>
          <p:cNvGrpSpPr/>
          <p:nvPr/>
        </p:nvGrpSpPr>
        <p:grpSpPr>
          <a:xfrm>
            <a:off x="8460177" y="40140"/>
            <a:ext cx="691351" cy="623165"/>
            <a:chOff x="0" y="48201"/>
            <a:chExt cx="691349" cy="623163"/>
          </a:xfrm>
        </p:grpSpPr>
        <p:sp>
          <p:nvSpPr>
            <p:cNvPr id="322" name="Triangle"/>
            <p:cNvSpPr/>
            <p:nvPr/>
          </p:nvSpPr>
          <p:spPr>
            <a:xfrm rot="16200000">
              <a:off x="30420" y="17781"/>
              <a:ext cx="623165" cy="684006"/>
            </a:xfrm>
            <a:prstGeom prst="triangle">
              <a:avLst/>
            </a:prstGeom>
            <a:gradFill flip="none" rotWithShape="1">
              <a:gsLst>
                <a:gs pos="27000">
                  <a:srgbClr val="FFFFFF">
                    <a:alpha val="0"/>
                  </a:srgbClr>
                </a:gs>
                <a:gs pos="81000">
                  <a:srgbClr val="004D6F">
                    <a:alpha val="48000"/>
                  </a:srgbClr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pc="-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3" name="Texte"/>
            <p:cNvSpPr/>
            <p:nvPr/>
          </p:nvSpPr>
          <p:spPr>
            <a:xfrm rot="16200000">
              <a:off x="357209" y="181436"/>
              <a:ext cx="311582" cy="356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pc="-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 </a:t>
              </a:r>
            </a:p>
          </p:txBody>
        </p:sp>
      </p:grpSp>
      <p:pic>
        <p:nvPicPr>
          <p:cNvPr id="325" name="Picture 4" descr="Picture 4"/>
          <p:cNvPicPr>
            <a:picLocks noChangeAspect="1"/>
          </p:cNvPicPr>
          <p:nvPr/>
        </p:nvPicPr>
        <p:blipFill>
          <a:blip r:embed="rId4"/>
          <a:srcRect b="42669"/>
          <a:stretch>
            <a:fillRect/>
          </a:stretch>
        </p:blipFill>
        <p:spPr>
          <a:xfrm>
            <a:off x="1619280" y="6615000"/>
            <a:ext cx="1007643" cy="24264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9792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642225" y="6237288"/>
            <a:ext cx="1495425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DE75D89-4626-46F5-B119-3D6009E151A7}"/>
              </a:ext>
            </a:extLst>
          </p:cNvPr>
          <p:cNvSpPr txBox="1"/>
          <p:nvPr/>
        </p:nvSpPr>
        <p:spPr>
          <a:xfrm>
            <a:off x="1187624" y="2204864"/>
            <a:ext cx="73448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tx1">
                    <a:lumMod val="50000"/>
                  </a:schemeClr>
                </a:solidFill>
              </a:rPr>
              <a:t>Du capteur au banc de test en open source hardware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980161-72D5-48D4-BAAD-427C39A8BDAD}"/>
              </a:ext>
            </a:extLst>
          </p:cNvPr>
          <p:cNvSpPr txBox="1"/>
          <p:nvPr/>
        </p:nvSpPr>
        <p:spPr>
          <a:xfrm>
            <a:off x="6984776" y="5274273"/>
            <a:ext cx="183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Jordi </a:t>
            </a:r>
            <a:r>
              <a:rPr lang="fr-FR" dirty="0" err="1"/>
              <a:t>Roubichou</a:t>
            </a:r>
            <a:endParaRPr lang="fr-FR" dirty="0"/>
          </a:p>
          <a:p>
            <a:r>
              <a:rPr lang="fr-FR" dirty="0"/>
              <a:t>Mathias Soulier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CFFF5F7-9568-4E55-89D9-722CE4DF8C13}"/>
              </a:ext>
            </a:extLst>
          </p:cNvPr>
          <p:cNvSpPr txBox="1"/>
          <p:nvPr/>
        </p:nvSpPr>
        <p:spPr>
          <a:xfrm>
            <a:off x="323528" y="5264719"/>
            <a:ext cx="212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Jérémie </a:t>
            </a:r>
            <a:r>
              <a:rPr lang="fr-FR" dirty="0" err="1"/>
              <a:t>Grisolia</a:t>
            </a:r>
            <a:endParaRPr lang="fr-FR" dirty="0"/>
          </a:p>
          <a:p>
            <a:r>
              <a:rPr lang="fr-FR" dirty="0"/>
              <a:t>Benjamin Mestre</a:t>
            </a:r>
          </a:p>
          <a:p>
            <a:r>
              <a:rPr lang="fr-FR" dirty="0"/>
              <a:t>Arnaud </a:t>
            </a:r>
            <a:r>
              <a:rPr lang="fr-FR" dirty="0" err="1"/>
              <a:t>Biganzoli</a:t>
            </a:r>
            <a:endParaRPr lang="fr-FR" dirty="0"/>
          </a:p>
          <a:p>
            <a:r>
              <a:rPr lang="fr-FR" dirty="0"/>
              <a:t>Catherine Crouzet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1C508F-6412-41AC-A947-CA60EA85CBBB}"/>
              </a:ext>
            </a:extLst>
          </p:cNvPr>
          <p:cNvSpPr txBox="1"/>
          <p:nvPr/>
        </p:nvSpPr>
        <p:spPr>
          <a:xfrm>
            <a:off x="6335688" y="591105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  <a:r>
              <a:rPr lang="fr-FR" baseline="30000" dirty="0"/>
              <a:t>e</a:t>
            </a:r>
            <a:r>
              <a:rPr lang="fr-FR" dirty="0"/>
              <a:t> année Génie Physique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D44763A-938D-49E6-AD85-C968E6B4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2DF3FB81-74C7-490D-85B8-D3842A4FFBEF}" type="slidenum">
              <a:rPr lang="fr-FR" smtClean="0"/>
              <a:t>10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5A23B4-CA66-434D-9A8A-00BA0088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3738" y="264224"/>
            <a:ext cx="4608512" cy="786794"/>
          </a:xfrm>
        </p:spPr>
        <p:txBody>
          <a:bodyPr/>
          <a:lstStyle/>
          <a:p>
            <a:pPr marL="514350" indent="-514350" algn="ctr">
              <a:buFont typeface="+mj-lt"/>
              <a:buAutoNum type="arabicPeriod" startAt="5"/>
            </a:pPr>
            <a:r>
              <a:rPr lang="fr-FR" sz="2800" dirty="0"/>
              <a:t>Banc de test (3)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8FED444-FAA6-42DA-B50E-E5A356FA1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1"/>
            <a:ext cx="8532948" cy="4869630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/>
              <a:t>Résultats</a:t>
            </a:r>
            <a:r>
              <a:rPr lang="fr-FR" dirty="0"/>
              <a:t> :</a:t>
            </a:r>
          </a:p>
        </p:txBody>
      </p:sp>
      <p:pic>
        <p:nvPicPr>
          <p:cNvPr id="4098" name="Picture 2" descr="Capteur 2H">
            <a:extLst>
              <a:ext uri="{FF2B5EF4-FFF2-40B4-BE49-F238E27FC236}">
                <a16:creationId xmlns:a16="http://schemas.microsoft.com/office/drawing/2014/main" id="{3D75B397-AC64-4425-AE21-6CEEDD2E1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47" y="1807414"/>
            <a:ext cx="3322705" cy="211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apteur HB">
            <a:extLst>
              <a:ext uri="{FF2B5EF4-FFF2-40B4-BE49-F238E27FC236}">
                <a16:creationId xmlns:a16="http://schemas.microsoft.com/office/drawing/2014/main" id="{0E99EE94-C902-44F0-B9AA-9AA0EE72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3373259" cy="211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apteur 2B">
            <a:extLst>
              <a:ext uri="{FF2B5EF4-FFF2-40B4-BE49-F238E27FC236}">
                <a16:creationId xmlns:a16="http://schemas.microsoft.com/office/drawing/2014/main" id="{FDDC3417-5A0D-4947-A948-DD37D4993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81" y="3986766"/>
            <a:ext cx="3373259" cy="215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38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1CAB58-2626-4C6F-A695-7B05868C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63248"/>
            <a:ext cx="8424936" cy="4687739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4292E"/>
                </a:solidFill>
                <a:effectLst/>
                <a:latin typeface="-apple-system"/>
              </a:rPr>
              <a:t>Améliorer le banc de test pour qu'il puisse réaliser des contraintes en extension et en contraction sur le capteur, sans avoir à le retourner.</a:t>
            </a:r>
          </a:p>
          <a:p>
            <a:pPr marL="0" indent="0" algn="just">
              <a:buNone/>
            </a:pPr>
            <a:endParaRPr lang="fr-F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4292E"/>
                </a:solidFill>
                <a:effectLst/>
                <a:latin typeface="-apple-system"/>
              </a:rPr>
              <a:t>Optimiser le type de capteur, notamment en améliorant la qualité du papier ou la façon de plastifier le capteur.</a:t>
            </a:r>
          </a:p>
          <a:p>
            <a:pPr marL="0" indent="0" algn="just">
              <a:buNone/>
            </a:pPr>
            <a:endParaRPr lang="fr-F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24292E"/>
                </a:solidFill>
                <a:effectLst/>
                <a:latin typeface="-apple-system"/>
              </a:rPr>
              <a:t>Adapter le circuit électronique à un type de capteur pour en optimiser les performances (faire varier R2).</a:t>
            </a:r>
          </a:p>
          <a:p>
            <a:pPr marL="0" indent="0" algn="just">
              <a:buNone/>
            </a:pPr>
            <a:endParaRPr lang="fr-F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rgbClr val="24292E"/>
                </a:solidFill>
                <a:latin typeface="-apple-system"/>
              </a:rPr>
              <a:t>Augmenter le nombre de trames que porte l’information via l’échange Bluetooth pour augmenter la précision sur l’application.</a:t>
            </a:r>
            <a:endParaRPr lang="fr-F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D44763A-938D-49E6-AD85-C968E6B4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12" y="6443835"/>
            <a:ext cx="5652120" cy="239498"/>
          </a:xfrm>
        </p:spPr>
        <p:txBody>
          <a:bodyPr/>
          <a:lstStyle/>
          <a:p>
            <a:fld id="{70A239D1-B36D-49BA-8A17-C742489C40E5}" type="slidenum">
              <a:rPr lang="fr-FR" smtClean="0"/>
              <a:t>11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5A23B4-CA66-434D-9A8A-00BA0088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1720" y="332656"/>
            <a:ext cx="5220580" cy="786794"/>
          </a:xfrm>
        </p:spPr>
        <p:txBody>
          <a:bodyPr/>
          <a:lstStyle/>
          <a:p>
            <a:pPr marL="514350" indent="-514350" algn="ctr">
              <a:buFont typeface="+mj-lt"/>
              <a:buAutoNum type="arabicPeriod" startAt="6"/>
            </a:pPr>
            <a:r>
              <a:rPr lang="fr-FR" sz="2800" dirty="0"/>
              <a:t>Améliorations possibles</a:t>
            </a:r>
          </a:p>
        </p:txBody>
      </p:sp>
    </p:spTree>
    <p:extLst>
      <p:ext uri="{BB962C8B-B14F-4D97-AF65-F5344CB8AC3E}">
        <p14:creationId xmlns:p14="http://schemas.microsoft.com/office/powerpoint/2010/main" val="166597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33DEBD7-18DC-44D9-A71E-FFE7BACD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99C07745-38B5-4751-A99F-9AF888BE3EAE}" type="slidenum">
              <a:rPr lang="fr-FR" smtClean="0"/>
              <a:t>12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AC70FF-A812-4125-AC40-B3016CCA0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2" descr="Capteur 2H">
            <a:extLst>
              <a:ext uri="{FF2B5EF4-FFF2-40B4-BE49-F238E27FC236}">
                <a16:creationId xmlns:a16="http://schemas.microsoft.com/office/drawing/2014/main" id="{FC92C39F-BA5B-4582-8553-1A1A7849C6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80" y="1063512"/>
            <a:ext cx="7425640" cy="47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87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F9E31F8-C9AE-45DA-93D3-81E32192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9D6CD2-EBBF-4872-A44C-CEAE6534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F3E3B31C-C400-4352-8F4A-7C86121316AC}" type="slidenum">
              <a:rPr lang="fr-FR" smtClean="0"/>
              <a:t>13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744975-6EC4-4DB5-9053-7566D13D7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6" descr="Capteur HB">
            <a:extLst>
              <a:ext uri="{FF2B5EF4-FFF2-40B4-BE49-F238E27FC236}">
                <a16:creationId xmlns:a16="http://schemas.microsoft.com/office/drawing/2014/main" id="{49F6CEC6-9618-4B37-95C6-0534E104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9" y="1333549"/>
            <a:ext cx="7469262" cy="468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22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DF84176-C931-42D1-8501-AECD7FDE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944AA058-A221-4000-BD42-A1DCC5136D7F}" type="slidenum">
              <a:rPr lang="fr-FR" smtClean="0"/>
              <a:t>14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0EA5AC-92BF-4351-BEFD-F78ED969A5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3ED43E-B0CB-40B7-AA84-C63286C1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8" descr="Capteur 2B">
            <a:extLst>
              <a:ext uri="{FF2B5EF4-FFF2-40B4-BE49-F238E27FC236}">
                <a16:creationId xmlns:a16="http://schemas.microsoft.com/office/drawing/2014/main" id="{E4367C4E-3B70-486A-841E-C14CD2AE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86" y="1300535"/>
            <a:ext cx="7452828" cy="475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94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BDFD426-70A1-473B-B294-C1043F0C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1B559518-26B2-428D-B9C6-A54BF5971539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D2DB73-674F-412D-A606-50761D545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8" t="23400" r="46063" b="34601"/>
          <a:stretch/>
        </p:blipFill>
        <p:spPr>
          <a:xfrm>
            <a:off x="1115616" y="780959"/>
            <a:ext cx="3330271" cy="22706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A65454-8753-489A-AEB2-841C6F781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9" t="19200" r="42124" b="9261"/>
          <a:stretch/>
        </p:blipFill>
        <p:spPr>
          <a:xfrm>
            <a:off x="1115616" y="3212976"/>
            <a:ext cx="3330271" cy="32388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0660A4D-574A-4AB1-AC99-559013D7C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5" t="19199" r="43700" b="5961"/>
          <a:stretch/>
        </p:blipFill>
        <p:spPr>
          <a:xfrm>
            <a:off x="4590101" y="1532525"/>
            <a:ext cx="3327455" cy="37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F40184E-B6ED-44D0-BAB6-D8DDE7CDA71C}"/>
              </a:ext>
            </a:extLst>
          </p:cNvPr>
          <p:cNvSpPr txBox="1"/>
          <p:nvPr/>
        </p:nvSpPr>
        <p:spPr>
          <a:xfrm>
            <a:off x="3599892" y="620688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Sommaire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75D203-AFDC-42FC-A2C6-7AD7BC564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1" t="29000" r="24013" b="10800"/>
          <a:stretch/>
        </p:blipFill>
        <p:spPr>
          <a:xfrm>
            <a:off x="1321006" y="1278342"/>
            <a:ext cx="6501988" cy="430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92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1CAB58-2626-4C6F-A695-7B05868C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01256"/>
            <a:ext cx="8352928" cy="4949732"/>
          </a:xfrm>
        </p:spPr>
        <p:txBody>
          <a:bodyPr/>
          <a:lstStyle/>
          <a:p>
            <a:pPr marL="0" indent="0" algn="ctr">
              <a:buNone/>
            </a:pPr>
            <a:r>
              <a:rPr lang="fr-FR" sz="1800" u="sng" dirty="0"/>
              <a:t>Objectif</a:t>
            </a:r>
            <a:r>
              <a:rPr lang="fr-FR" sz="1800" dirty="0"/>
              <a:t> : Mise au point d’une jauge de contrainte à base de graphite à faible coût en open source hardware</a:t>
            </a:r>
            <a:endParaRPr lang="fr-FR" b="0" dirty="0"/>
          </a:p>
          <a:p>
            <a:pPr marL="0" indent="0">
              <a:buNone/>
            </a:pPr>
            <a:r>
              <a:rPr lang="fr-FR" b="0" dirty="0"/>
              <a:t>Le graphite :</a:t>
            </a:r>
          </a:p>
          <a:p>
            <a:r>
              <a:rPr lang="fr-FR" sz="1400" b="0" dirty="0"/>
              <a:t>Conductivité dans un matériau </a:t>
            </a:r>
            <a:r>
              <a:rPr lang="fr-FR" sz="1400" dirty="0"/>
              <a:t>granuleux</a:t>
            </a:r>
            <a:r>
              <a:rPr lang="fr-FR" sz="1400" b="0" dirty="0"/>
              <a:t> </a:t>
            </a:r>
          </a:p>
          <a:p>
            <a:r>
              <a:rPr lang="fr-FR" sz="1400" b="0" dirty="0"/>
              <a:t>Transport d’électrons par effet </a:t>
            </a:r>
            <a:r>
              <a:rPr lang="fr-FR" sz="1400" dirty="0"/>
              <a:t>tunnel</a:t>
            </a:r>
          </a:p>
          <a:p>
            <a:r>
              <a:rPr lang="fr-FR" sz="1400" dirty="0"/>
              <a:t>Stress mécanique</a:t>
            </a:r>
            <a:r>
              <a:rPr lang="fr-FR" sz="1400" b="0" dirty="0"/>
              <a:t> fait varier la distance inter-particules</a:t>
            </a:r>
          </a:p>
          <a:p>
            <a:pPr marL="0" indent="0">
              <a:buNone/>
            </a:pPr>
            <a:endParaRPr lang="fr-FR" b="0" dirty="0"/>
          </a:p>
          <a:p>
            <a:pPr marL="0" indent="0">
              <a:buNone/>
            </a:pPr>
            <a:r>
              <a:rPr lang="fr-FR" b="0" dirty="0"/>
              <a:t>Le capteur :</a:t>
            </a:r>
          </a:p>
          <a:p>
            <a:r>
              <a:rPr lang="fr-FR" sz="1400" b="0" dirty="0"/>
              <a:t>Dépôt d’une </a:t>
            </a:r>
            <a:r>
              <a:rPr lang="fr-FR" sz="1400" dirty="0"/>
              <a:t>couche de crayon </a:t>
            </a:r>
            <a:r>
              <a:rPr lang="fr-FR" sz="1400" b="0" dirty="0"/>
              <a:t>sur papier</a:t>
            </a:r>
          </a:p>
          <a:p>
            <a:r>
              <a:rPr lang="fr-FR" sz="1400" b="0" dirty="0"/>
              <a:t>Déformation qui induit une variation de </a:t>
            </a:r>
            <a:r>
              <a:rPr lang="fr-FR" sz="1400" dirty="0"/>
              <a:t>résistance</a:t>
            </a:r>
          </a:p>
          <a:p>
            <a:r>
              <a:rPr lang="fr-FR" sz="1400" b="0" dirty="0"/>
              <a:t>Nécessité du développement d’un </a:t>
            </a:r>
            <a:r>
              <a:rPr lang="fr-FR" sz="1400" dirty="0"/>
              <a:t>conditionneur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D44763A-938D-49E6-AD85-C968E6B4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834FDB57-C93F-45BA-84DD-3EA97C656181}" type="slidenum">
              <a:rPr lang="fr-FR"/>
              <a:t>3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5A23B4-CA66-434D-9A8A-00BA0088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5736" y="391572"/>
            <a:ext cx="4608512" cy="786794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fr-FR" sz="2800" dirty="0"/>
              <a:t>Description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C17583-3AD7-443E-A35E-C17B1787A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6" t="26981" r="39064" b="20165"/>
          <a:stretch/>
        </p:blipFill>
        <p:spPr>
          <a:xfrm>
            <a:off x="5387888" y="2924944"/>
            <a:ext cx="3024336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98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1CAB58-2626-4C6F-A695-7B05868C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22272"/>
            <a:ext cx="8424936" cy="4687739"/>
          </a:xfrm>
        </p:spPr>
        <p:txBody>
          <a:bodyPr/>
          <a:lstStyle/>
          <a:p>
            <a:pPr marL="0" indent="0" algn="l">
              <a:buNone/>
            </a:pPr>
            <a:r>
              <a:rPr lang="fr-FR" b="0" dirty="0"/>
              <a:t>Conditionneur électronique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400" b="0" dirty="0"/>
              <a:t>Mesure </a:t>
            </a:r>
            <a:r>
              <a:rPr lang="fr-FR" sz="1400" dirty="0"/>
              <a:t>la tension </a:t>
            </a:r>
            <a:r>
              <a:rPr lang="fr-FR" sz="1400" b="0" dirty="0"/>
              <a:t>de sortie du circuit Trans-impédance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dirty="0"/>
              <a:t>Calcule </a:t>
            </a:r>
            <a:r>
              <a:rPr lang="fr-FR" sz="1400" dirty="0"/>
              <a:t>la résistance</a:t>
            </a:r>
            <a:r>
              <a:rPr lang="fr-FR" sz="1400" b="0" dirty="0"/>
              <a:t> du capteur de graphite</a:t>
            </a:r>
          </a:p>
          <a:p>
            <a:pPr marL="0" indent="0" algn="l">
              <a:buNone/>
            </a:pPr>
            <a:endParaRPr lang="fr-FR" sz="1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fr-FR" b="0" dirty="0"/>
              <a:t>Interface HM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Affiche les mesures</a:t>
            </a:r>
            <a:r>
              <a:rPr lang="fr-FR" sz="1400" b="0" dirty="0"/>
              <a:t> de tension, de résistance et la fréquence sur un écran oled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dirty="0"/>
              <a:t>Gère l'encodeur rotatoire pour </a:t>
            </a:r>
            <a:r>
              <a:rPr lang="fr-FR" sz="1400" dirty="0"/>
              <a:t>changer la fréquence </a:t>
            </a:r>
            <a:r>
              <a:rPr lang="fr-FR" sz="1400" b="0" dirty="0"/>
              <a:t>d'acquisition</a:t>
            </a:r>
          </a:p>
          <a:p>
            <a:pPr marL="0" indent="0" algn="l">
              <a:buNone/>
            </a:pPr>
            <a:endParaRPr lang="fr-FR" sz="1400" b="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r>
              <a:rPr lang="fr-FR" b="0" dirty="0"/>
              <a:t>Echange avec l’application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dirty="0"/>
              <a:t>Envoie la donnée de tension via Bluetooth sur </a:t>
            </a:r>
            <a:r>
              <a:rPr lang="fr-FR" sz="1400" dirty="0"/>
              <a:t>1 octet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dirty="0"/>
              <a:t>Envoie de </a:t>
            </a:r>
            <a:r>
              <a:rPr lang="fr-FR" sz="1400" dirty="0"/>
              <a:t>consigne sur la fréquence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D44763A-938D-49E6-AD85-C968E6B4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E7E85D4E-7B21-45CA-BFAC-477802419D78}" type="slidenum">
              <a:rPr lang="fr-FR" smtClean="0"/>
              <a:t>4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5A23B4-CA66-434D-9A8A-00BA0088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732" y="371612"/>
            <a:ext cx="4608512" cy="786794"/>
          </a:xfrm>
        </p:spPr>
        <p:txBody>
          <a:bodyPr/>
          <a:lstStyle/>
          <a:p>
            <a:pPr marL="514350" indent="-514350" algn="ctr">
              <a:buFont typeface="+mj-lt"/>
              <a:buAutoNum type="arabicPeriod" startAt="2"/>
            </a:pPr>
            <a:r>
              <a:rPr lang="fr-FR" sz="2800" dirty="0"/>
              <a:t>Code Arduino</a:t>
            </a:r>
          </a:p>
        </p:txBody>
      </p:sp>
      <p:pic>
        <p:nvPicPr>
          <p:cNvPr id="1028" name="Picture 4" descr="Arduino Logo PNG Transparent (1) – Brands Logos">
            <a:extLst>
              <a:ext uri="{FF2B5EF4-FFF2-40B4-BE49-F238E27FC236}">
                <a16:creationId xmlns:a16="http://schemas.microsoft.com/office/drawing/2014/main" id="{357E0668-4F9B-4623-B34A-149E68AD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53136"/>
            <a:ext cx="1039360" cy="1044000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55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1CAB58-2626-4C6F-A695-7B05868C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44741"/>
            <a:ext cx="8424936" cy="4687739"/>
          </a:xfrm>
        </p:spPr>
        <p:txBody>
          <a:bodyPr/>
          <a:lstStyle/>
          <a:p>
            <a:pPr marL="0" indent="0" algn="ctr">
              <a:buNone/>
            </a:pPr>
            <a:r>
              <a:rPr lang="fr-FR" sz="1800" dirty="0"/>
              <a:t>Réalisation des dessins du Shield sous Kicad</a:t>
            </a:r>
          </a:p>
          <a:p>
            <a:pPr marL="0" indent="0" algn="ctr">
              <a:buNone/>
            </a:pPr>
            <a:endParaRPr lang="fr-FR" b="0" dirty="0">
              <a:solidFill>
                <a:srgbClr val="24292E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fr-FR" b="0" i="0" dirty="0">
                <a:effectLst/>
              </a:rPr>
              <a:t>Objectifs 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Créer un </a:t>
            </a:r>
            <a:r>
              <a:rPr lang="fr-FR" sz="1400" dirty="0"/>
              <a:t>PCB</a:t>
            </a:r>
            <a:r>
              <a:rPr lang="fr-FR" sz="1400" b="0" dirty="0"/>
              <a:t> sous forme de </a:t>
            </a:r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Shield</a:t>
            </a:r>
            <a:r>
              <a:rPr lang="fr-FR" sz="1400" b="0" dirty="0"/>
              <a:t> pour carte Arduino UNO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Interfacer le </a:t>
            </a:r>
            <a:r>
              <a:rPr lang="fr-FR" sz="1400" dirty="0"/>
              <a:t>capteur au graphite </a:t>
            </a:r>
            <a:r>
              <a:rPr lang="fr-FR" sz="1400" b="0" dirty="0"/>
              <a:t>via un circuit Trans-impédance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Interfacer un module </a:t>
            </a:r>
            <a:r>
              <a:rPr lang="fr-FR" sz="1400" dirty="0"/>
              <a:t>Bluetooth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Interfacer un </a:t>
            </a:r>
            <a:r>
              <a:rPr lang="fr-FR" sz="1400" dirty="0"/>
              <a:t>écran </a:t>
            </a:r>
            <a:r>
              <a:rPr lang="fr-FR" sz="1400" dirty="0" err="1"/>
              <a:t>Oled</a:t>
            </a:r>
            <a:endParaRPr lang="fr-FR" sz="1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Interfacer un </a:t>
            </a:r>
            <a:r>
              <a:rPr lang="fr-FR" sz="1400" dirty="0"/>
              <a:t>encodeur rotatoire</a:t>
            </a:r>
          </a:p>
          <a:p>
            <a:pPr marL="0" indent="0" algn="l">
              <a:buNone/>
            </a:pPr>
            <a:endParaRPr lang="fr-F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D44763A-938D-49E6-AD85-C968E6B4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9573F6F2-B8C8-4747-AAA4-313AFD8F7755}" type="slidenum">
              <a:rPr lang="fr-FR" smtClean="0"/>
              <a:t>5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5A23B4-CA66-434D-9A8A-00BA0088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732" y="308998"/>
            <a:ext cx="4608512" cy="786794"/>
          </a:xfrm>
        </p:spPr>
        <p:txBody>
          <a:bodyPr/>
          <a:lstStyle/>
          <a:p>
            <a:pPr marL="514350" indent="-514350" algn="ctr">
              <a:buFont typeface="+mj-lt"/>
              <a:buAutoNum type="arabicPeriod" startAt="3"/>
            </a:pPr>
            <a:r>
              <a:rPr lang="fr-FR" sz="2800" dirty="0"/>
              <a:t>Kicad (1)</a:t>
            </a:r>
          </a:p>
        </p:txBody>
      </p:sp>
      <p:pic>
        <p:nvPicPr>
          <p:cNvPr id="6146" name="Picture 2" descr="Kicad - Fixme.ch">
            <a:extLst>
              <a:ext uri="{FF2B5EF4-FFF2-40B4-BE49-F238E27FC236}">
                <a16:creationId xmlns:a16="http://schemas.microsoft.com/office/drawing/2014/main" id="{FDD64CD1-4602-4D59-A337-1C834F394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202" y="4389899"/>
            <a:ext cx="2991596" cy="218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64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D44763A-938D-49E6-AD85-C968E6B4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7CEDC9F1-383C-4B09-8589-55683525C72D}" type="slidenum">
              <a:rPr lang="fr-FR" smtClean="0"/>
              <a:t>6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5A23B4-CA66-434D-9A8A-00BA0088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1720" y="301130"/>
            <a:ext cx="4608512" cy="786794"/>
          </a:xfrm>
        </p:spPr>
        <p:txBody>
          <a:bodyPr/>
          <a:lstStyle/>
          <a:p>
            <a:pPr marL="514350" indent="-514350" algn="ctr">
              <a:buFont typeface="+mj-lt"/>
              <a:buAutoNum type="arabicPeriod" startAt="3"/>
            </a:pPr>
            <a:r>
              <a:rPr lang="fr-FR" sz="2800" dirty="0"/>
              <a:t>Kicad (2)</a:t>
            </a:r>
          </a:p>
        </p:txBody>
      </p:sp>
      <p:pic>
        <p:nvPicPr>
          <p:cNvPr id="2052" name="Picture 4" descr="Projet_Cabinet-F_Cu_Zoom">
            <a:extLst>
              <a:ext uri="{FF2B5EF4-FFF2-40B4-BE49-F238E27FC236}">
                <a16:creationId xmlns:a16="http://schemas.microsoft.com/office/drawing/2014/main" id="{CBDBC32A-B2C6-438D-AE3A-CC5E0C0C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12598"/>
            <a:ext cx="3061429" cy="24266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FEFFB06-580B-4283-B815-1877EF294DA1}"/>
              </a:ext>
            </a:extLst>
          </p:cNvPr>
          <p:cNvCxnSpPr>
            <a:cxnSpLocks/>
          </p:cNvCxnSpPr>
          <p:nvPr/>
        </p:nvCxnSpPr>
        <p:spPr>
          <a:xfrm>
            <a:off x="4355976" y="1420171"/>
            <a:ext cx="0" cy="4282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Schema_application_typique">
            <a:extLst>
              <a:ext uri="{FF2B5EF4-FFF2-40B4-BE49-F238E27FC236}">
                <a16:creationId xmlns:a16="http://schemas.microsoft.com/office/drawing/2014/main" id="{8CD136BA-AAC1-4015-9BB6-3150F026C97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4893" r="35101" b="31663"/>
          <a:stretch/>
        </p:blipFill>
        <p:spPr bwMode="auto">
          <a:xfrm>
            <a:off x="4788025" y="2885313"/>
            <a:ext cx="4015820" cy="25545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5E1FC02-4204-4943-B1FB-B52A1F13A78A}"/>
              </a:ext>
            </a:extLst>
          </p:cNvPr>
          <p:cNvSpPr txBox="1"/>
          <p:nvPr/>
        </p:nvSpPr>
        <p:spPr>
          <a:xfrm>
            <a:off x="323528" y="1837608"/>
            <a:ext cx="3888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itchFamily="34" charset="0"/>
                <a:cs typeface="Arial" pitchFamily="34" charset="0"/>
              </a:rPr>
              <a:t>Empreinte du PCB réalisé sur Kicad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705DB04-F678-4AA3-A1E9-75DCA05D5A04}"/>
              </a:ext>
            </a:extLst>
          </p:cNvPr>
          <p:cNvSpPr txBox="1"/>
          <p:nvPr/>
        </p:nvSpPr>
        <p:spPr>
          <a:xfrm>
            <a:off x="4781307" y="1791608"/>
            <a:ext cx="410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Arial" pitchFamily="34" charset="0"/>
                <a:cs typeface="Arial" pitchFamily="34" charset="0"/>
              </a:rPr>
              <a:t>Application typique du capteur dans un circuit analogique :</a:t>
            </a:r>
          </a:p>
        </p:txBody>
      </p:sp>
    </p:spTree>
    <p:extLst>
      <p:ext uri="{BB962C8B-B14F-4D97-AF65-F5344CB8AC3E}">
        <p14:creationId xmlns:p14="http://schemas.microsoft.com/office/powerpoint/2010/main" val="417988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C1CAB58-2626-4C6F-A695-7B05868C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2003240"/>
            <a:ext cx="4752528" cy="370996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Récupérer la </a:t>
            </a:r>
            <a:r>
              <a:rPr lang="fr-FR" sz="1400" dirty="0"/>
              <a:t>mesure de tension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Calculer la</a:t>
            </a:r>
            <a:r>
              <a:rPr lang="fr-FR" sz="1400" dirty="0"/>
              <a:t> résistance du capteur de graphite </a:t>
            </a:r>
            <a:r>
              <a:rPr lang="fr-FR" sz="1400" b="0" dirty="0"/>
              <a:t>connaissant la fonction de transfert du conditionneur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Afficher la valeur de la </a:t>
            </a:r>
            <a:r>
              <a:rPr lang="fr-FR" sz="1400" dirty="0"/>
              <a:t>résistance en MΩ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dirty="0"/>
              <a:t>Tracer un graphique </a:t>
            </a:r>
            <a:r>
              <a:rPr lang="fr-FR" sz="1400" b="0" dirty="0"/>
              <a:t>qui décrit l'évolution de la mesure de tension au cours du temps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Mettre à </a:t>
            </a:r>
            <a:r>
              <a:rPr lang="fr-FR" sz="1400" dirty="0"/>
              <a:t>l'échelle automatiquement</a:t>
            </a:r>
            <a:r>
              <a:rPr lang="fr-FR" sz="1400" b="0" dirty="0"/>
              <a:t> l'ordonnée du graphique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dirty="0"/>
              <a:t>Changer la fréquence d'acquisition </a:t>
            </a:r>
            <a:r>
              <a:rPr lang="fr-FR" sz="1400" b="0" dirty="0"/>
              <a:t>(100 ou 20 Hz)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1400" b="0" dirty="0"/>
              <a:t>Mettre sur </a:t>
            </a:r>
            <a:r>
              <a:rPr lang="fr-FR" sz="1400" dirty="0"/>
              <a:t>ON ou OFF </a:t>
            </a:r>
            <a:r>
              <a:rPr lang="fr-FR" sz="1400" b="0" dirty="0"/>
              <a:t>l'application en temps réel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D44763A-938D-49E6-AD85-C968E6B4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B86DBCE4-B37B-4968-A90B-6BED2E194783}" type="slidenum">
              <a:rPr lang="fr-FR" smtClean="0"/>
              <a:t>7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5A23B4-CA66-434D-9A8A-00BA0088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7744" y="360015"/>
            <a:ext cx="4608512" cy="786794"/>
          </a:xfrm>
        </p:spPr>
        <p:txBody>
          <a:bodyPr/>
          <a:lstStyle/>
          <a:p>
            <a:pPr marL="514350" indent="-514350" algn="ctr">
              <a:buFont typeface="+mj-lt"/>
              <a:buAutoNum type="arabicPeriod" startAt="4"/>
            </a:pPr>
            <a:r>
              <a:rPr lang="fr-FR" sz="2800" dirty="0"/>
              <a:t>Application Android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36765F-BDEF-4501-A812-7613DB323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1"/>
          <a:stretch/>
        </p:blipFill>
        <p:spPr bwMode="auto">
          <a:xfrm>
            <a:off x="5823560" y="1450651"/>
            <a:ext cx="2221315" cy="457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19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D44763A-938D-49E6-AD85-C968E6B4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59AFFF1E-4D67-43D0-BB1B-82B369E5FA35}" type="slidenum">
              <a:rPr lang="fr-FR" smtClean="0"/>
              <a:t>8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5A23B4-CA66-434D-9A8A-00BA0088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467" y="255084"/>
            <a:ext cx="4608512" cy="786794"/>
          </a:xfrm>
        </p:spPr>
        <p:txBody>
          <a:bodyPr/>
          <a:lstStyle/>
          <a:p>
            <a:pPr marL="514350" indent="-514350" algn="ctr">
              <a:buFont typeface="+mj-lt"/>
              <a:buAutoNum type="arabicPeriod" startAt="5"/>
            </a:pPr>
            <a:r>
              <a:rPr lang="fr-FR" sz="2800" dirty="0"/>
              <a:t>Banc de test (1)</a:t>
            </a:r>
          </a:p>
        </p:txBody>
      </p:sp>
      <p:pic>
        <p:nvPicPr>
          <p:cNvPr id="3074" name="Picture 2" descr="Banc_tour">
            <a:extLst>
              <a:ext uri="{FF2B5EF4-FFF2-40B4-BE49-F238E27FC236}">
                <a16:creationId xmlns:a16="http://schemas.microsoft.com/office/drawing/2014/main" id="{39EBB720-32EE-48F7-87FA-0ECF88FE3A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2" r="18335"/>
          <a:stretch/>
        </p:blipFill>
        <p:spPr bwMode="auto">
          <a:xfrm>
            <a:off x="664393" y="2113006"/>
            <a:ext cx="3288917" cy="398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anc_servo1">
            <a:extLst>
              <a:ext uri="{FF2B5EF4-FFF2-40B4-BE49-F238E27FC236}">
                <a16:creationId xmlns:a16="http://schemas.microsoft.com/office/drawing/2014/main" id="{C2EFC80C-987B-4863-92C7-35BA205AD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19888" r="16242"/>
          <a:stretch/>
        </p:blipFill>
        <p:spPr bwMode="auto">
          <a:xfrm>
            <a:off x="5083661" y="2113006"/>
            <a:ext cx="3234709" cy="2081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nc_servo2">
            <a:extLst>
              <a:ext uri="{FF2B5EF4-FFF2-40B4-BE49-F238E27FC236}">
                <a16:creationId xmlns:a16="http://schemas.microsoft.com/office/drawing/2014/main" id="{7380ACA4-9ED3-49B8-8853-566915630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1" t="9471" r="25943" b="1296"/>
          <a:stretch/>
        </p:blipFill>
        <p:spPr bwMode="auto">
          <a:xfrm rot="16200000">
            <a:off x="5799529" y="3577227"/>
            <a:ext cx="1802971" cy="3234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D8F3971-1EF6-40E4-9768-E75482C7B262}"/>
              </a:ext>
            </a:extLst>
          </p:cNvPr>
          <p:cNvSpPr txBox="1"/>
          <p:nvPr/>
        </p:nvSpPr>
        <p:spPr>
          <a:xfrm>
            <a:off x="1331640" y="1519689"/>
            <a:ext cx="204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itchFamily="34" charset="0"/>
                <a:cs typeface="Arial" pitchFamily="34" charset="0"/>
              </a:rPr>
              <a:t>Première version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47A1E59-7322-4A65-8055-EB3D1FC5FFF3}"/>
              </a:ext>
            </a:extLst>
          </p:cNvPr>
          <p:cNvSpPr txBox="1"/>
          <p:nvPr/>
        </p:nvSpPr>
        <p:spPr>
          <a:xfrm>
            <a:off x="5751394" y="1519689"/>
            <a:ext cx="22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itchFamily="34" charset="0"/>
                <a:cs typeface="Arial" pitchFamily="34" charset="0"/>
              </a:rPr>
              <a:t>Deuxième version</a:t>
            </a:r>
          </a:p>
        </p:txBody>
      </p:sp>
    </p:spTree>
    <p:extLst>
      <p:ext uri="{BB962C8B-B14F-4D97-AF65-F5344CB8AC3E}">
        <p14:creationId xmlns:p14="http://schemas.microsoft.com/office/powerpoint/2010/main" val="227322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76D2467-4EA4-433D-8A52-E807D095D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Procédure d’étalonnage du capteur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10A016F-7A30-4763-870A-522C83CE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fld id="{6BEAD366-749F-47DF-9961-600FCC18A15D}" type="slidenum">
              <a:rPr lang="fr-FR" smtClean="0"/>
              <a:t>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EAA456-A309-4208-AC6A-DC12B5CE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2" t="33494" r="52775" b="23981"/>
          <a:stretch/>
        </p:blipFill>
        <p:spPr>
          <a:xfrm>
            <a:off x="539552" y="2060848"/>
            <a:ext cx="2520280" cy="1860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10E46A00-40AD-499F-92F4-4CAD1F526A4E}"/>
              </a:ext>
            </a:extLst>
          </p:cNvPr>
          <p:cNvSpPr txBox="1">
            <a:spLocks/>
          </p:cNvSpPr>
          <p:nvPr/>
        </p:nvSpPr>
        <p:spPr>
          <a:xfrm>
            <a:off x="2267744" y="371486"/>
            <a:ext cx="4608512" cy="786794"/>
          </a:xfrm>
          <a:prstGeom prst="rect">
            <a:avLst/>
          </a:prstGeom>
        </p:spPr>
        <p:txBody>
          <a:bodyPr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Font typeface="+mj-lt"/>
              <a:buAutoNum type="arabicPeriod" startAt="5"/>
            </a:pPr>
            <a:r>
              <a:rPr lang="fr-FR" sz="2800" dirty="0"/>
              <a:t>Banc de test (2)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36F82F-CED5-4107-AE73-106100289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1" t="26867" r="27163" b="13600"/>
          <a:stretch/>
        </p:blipFill>
        <p:spPr>
          <a:xfrm>
            <a:off x="3563888" y="1920144"/>
            <a:ext cx="5385911" cy="40180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A39C777-B105-401F-AFEA-2C49E4C71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36" t="31778" r="15800" b="24377"/>
          <a:stretch/>
        </p:blipFill>
        <p:spPr>
          <a:xfrm>
            <a:off x="467544" y="4232791"/>
            <a:ext cx="2592288" cy="1860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5634555"/>
      </p:ext>
    </p:extLst>
  </p:cSld>
  <p:clrMapOvr>
    <a:masterClrMapping/>
  </p:clrMapOvr>
</p:sld>
</file>

<file path=ppt/theme/theme1.xml><?xml version="1.0" encoding="utf-8"?>
<a:theme xmlns:a="http://schemas.openxmlformats.org/drawingml/2006/main" name="Institution">
  <a:themeElements>
    <a:clrScheme name="Charte INSA">
      <a:dk1>
        <a:srgbClr val="4F4D50"/>
      </a:dk1>
      <a:lt1>
        <a:sysClr val="window" lastClr="FFFFFF"/>
      </a:lt1>
      <a:dk2>
        <a:srgbClr val="E42618"/>
      </a:dk2>
      <a:lt2>
        <a:srgbClr val="EEECE1"/>
      </a:lt2>
      <a:accent1>
        <a:srgbClr val="E29100"/>
      </a:accent1>
      <a:accent2>
        <a:srgbClr val="004D6F"/>
      </a:accent2>
      <a:accent3>
        <a:srgbClr val="9D1747"/>
      </a:accent3>
      <a:accent4>
        <a:srgbClr val="208998"/>
      </a:accent4>
      <a:accent5>
        <a:srgbClr val="866D5F"/>
      </a:accent5>
      <a:accent6>
        <a:srgbClr val="81989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418</Words>
  <Application>Microsoft Office PowerPoint</Application>
  <PresentationFormat>Affichage à l'écran (4:3)</PresentationFormat>
  <Paragraphs>80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-apple-system</vt:lpstr>
      <vt:lpstr>Arial</vt:lpstr>
      <vt:lpstr>Calibri</vt:lpstr>
      <vt:lpstr>Institution</vt:lpstr>
      <vt:lpstr>Présentation PowerPoint</vt:lpstr>
      <vt:lpstr>Présentation PowerPoint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Seb</dc:creator>
  <cp:lastModifiedBy>Mathias Soulier</cp:lastModifiedBy>
  <cp:revision>132</cp:revision>
  <dcterms:created xsi:type="dcterms:W3CDTF">2012-05-04T07:41:45Z</dcterms:created>
  <dcterms:modified xsi:type="dcterms:W3CDTF">2021-05-05T06:41:18Z</dcterms:modified>
</cp:coreProperties>
</file>